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handoutMasterIdLst>
    <p:handoutMasterId r:id="rId32"/>
  </p:handoutMasterIdLst>
  <p:sldIdLst>
    <p:sldId id="256" r:id="rId2"/>
    <p:sldId id="257" r:id="rId3"/>
    <p:sldId id="261" r:id="rId4"/>
    <p:sldId id="262" r:id="rId5"/>
    <p:sldId id="277" r:id="rId6"/>
    <p:sldId id="278" r:id="rId7"/>
    <p:sldId id="279" r:id="rId8"/>
    <p:sldId id="280" r:id="rId9"/>
    <p:sldId id="258" r:id="rId10"/>
    <p:sldId id="259" r:id="rId11"/>
    <p:sldId id="260" r:id="rId12"/>
    <p:sldId id="263" r:id="rId13"/>
    <p:sldId id="264" r:id="rId14"/>
    <p:sldId id="281" r:id="rId15"/>
    <p:sldId id="265" r:id="rId16"/>
    <p:sldId id="272" r:id="rId17"/>
    <p:sldId id="273" r:id="rId18"/>
    <p:sldId id="274" r:id="rId19"/>
    <p:sldId id="275" r:id="rId20"/>
    <p:sldId id="276" r:id="rId21"/>
    <p:sldId id="266" r:id="rId22"/>
    <p:sldId id="282" r:id="rId23"/>
    <p:sldId id="283" r:id="rId24"/>
    <p:sldId id="284" r:id="rId25"/>
    <p:sldId id="285" r:id="rId26"/>
    <p:sldId id="286" r:id="rId27"/>
    <p:sldId id="287" r:id="rId28"/>
    <p:sldId id="291" r:id="rId29"/>
    <p:sldId id="290" r:id="rId3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4" Type="http://schemas.openxmlformats.org/officeDocument/2006/relationships/image" Target="../media/image22.svg"/></Relationships>
</file>

<file path=ppt/diagrams/_rels/data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2.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11.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svg"/><Relationship Id="rId1" Type="http://schemas.openxmlformats.org/officeDocument/2006/relationships/image" Target="../media/image17.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0.svg"/><Relationship Id="rId1" Type="http://schemas.openxmlformats.org/officeDocument/2006/relationships/image" Target="../media/image23.png"/><Relationship Id="rId4" Type="http://schemas.openxmlformats.org/officeDocument/2006/relationships/image" Target="../media/image22.svg"/></Relationships>
</file>

<file path=ppt/diagrams/_rels/drawing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6.svg"/><Relationship Id="rId1" Type="http://schemas.openxmlformats.org/officeDocument/2006/relationships/image" Target="../media/image31.png"/><Relationship Id="rId6" Type="http://schemas.openxmlformats.org/officeDocument/2006/relationships/image" Target="../media/image30.svg"/><Relationship Id="rId5" Type="http://schemas.openxmlformats.org/officeDocument/2006/relationships/image" Target="../media/image33.png"/><Relationship Id="rId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D6CA04-A48E-41AB-AECD-AB85DD88674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B4D9EDE-35C8-4259-944B-8B00FDF7EB51}">
      <dgm:prSet/>
      <dgm:spPr/>
      <dgm:t>
        <a:bodyPr/>
        <a:lstStyle/>
        <a:p>
          <a:r>
            <a:rPr lang="en-US"/>
            <a:t>Critical team member</a:t>
          </a:r>
        </a:p>
      </dgm:t>
    </dgm:pt>
    <dgm:pt modelId="{70C56A2B-1F30-4764-AFB2-1AD8C08EF8AF}" type="parTrans" cxnId="{11186F6D-15EE-40BD-A984-73594177323B}">
      <dgm:prSet/>
      <dgm:spPr/>
      <dgm:t>
        <a:bodyPr/>
        <a:lstStyle/>
        <a:p>
          <a:endParaRPr lang="en-US"/>
        </a:p>
      </dgm:t>
    </dgm:pt>
    <dgm:pt modelId="{61DC7962-D6AA-4F56-A55D-A8D21889E9A0}" type="sibTrans" cxnId="{11186F6D-15EE-40BD-A984-73594177323B}">
      <dgm:prSet/>
      <dgm:spPr/>
      <dgm:t>
        <a:bodyPr/>
        <a:lstStyle/>
        <a:p>
          <a:endParaRPr lang="en-US"/>
        </a:p>
      </dgm:t>
    </dgm:pt>
    <dgm:pt modelId="{0F15DD5F-48EB-4FDC-AC54-1B3D61F65B12}">
      <dgm:prSet/>
      <dgm:spPr/>
      <dgm:t>
        <a:bodyPr/>
        <a:lstStyle/>
        <a:p>
          <a:r>
            <a:rPr lang="en-US"/>
            <a:t>Second set of eyes and ears</a:t>
          </a:r>
        </a:p>
      </dgm:t>
    </dgm:pt>
    <dgm:pt modelId="{C49BF00C-45E5-4FCA-B423-ACD4FB23FA9E}" type="parTrans" cxnId="{CA961CCB-15CF-4AE9-A22D-2E3EEC23E384}">
      <dgm:prSet/>
      <dgm:spPr/>
      <dgm:t>
        <a:bodyPr/>
        <a:lstStyle/>
        <a:p>
          <a:endParaRPr lang="en-US"/>
        </a:p>
      </dgm:t>
    </dgm:pt>
    <dgm:pt modelId="{78FA7909-752B-4677-B35F-A4B1D0495AA2}" type="sibTrans" cxnId="{CA961CCB-15CF-4AE9-A22D-2E3EEC23E384}">
      <dgm:prSet/>
      <dgm:spPr/>
      <dgm:t>
        <a:bodyPr/>
        <a:lstStyle/>
        <a:p>
          <a:endParaRPr lang="en-US"/>
        </a:p>
      </dgm:t>
    </dgm:pt>
    <dgm:pt modelId="{586D7B91-31C3-4A95-85BB-6EA3FE9E9A98}">
      <dgm:prSet/>
      <dgm:spPr/>
      <dgm:t>
        <a:bodyPr/>
        <a:lstStyle/>
        <a:p>
          <a:r>
            <a:rPr lang="en-US"/>
            <a:t>Draftsman/Draftswoman</a:t>
          </a:r>
        </a:p>
      </dgm:t>
    </dgm:pt>
    <dgm:pt modelId="{1CF70260-0A3B-430F-8E7B-0518B5F07AC3}" type="parTrans" cxnId="{287C0FC6-10EA-4279-B1EA-6D9B49926FF2}">
      <dgm:prSet/>
      <dgm:spPr/>
      <dgm:t>
        <a:bodyPr/>
        <a:lstStyle/>
        <a:p>
          <a:endParaRPr lang="en-US"/>
        </a:p>
      </dgm:t>
    </dgm:pt>
    <dgm:pt modelId="{074F7160-967F-43E5-9933-6B63F545C51C}" type="sibTrans" cxnId="{287C0FC6-10EA-4279-B1EA-6D9B49926FF2}">
      <dgm:prSet/>
      <dgm:spPr/>
      <dgm:t>
        <a:bodyPr/>
        <a:lstStyle/>
        <a:p>
          <a:endParaRPr lang="en-US"/>
        </a:p>
      </dgm:t>
    </dgm:pt>
    <dgm:pt modelId="{ED7985E6-A48F-4E09-A9CD-0AFA1496D990}">
      <dgm:prSet/>
      <dgm:spPr/>
      <dgm:t>
        <a:bodyPr/>
        <a:lstStyle/>
        <a:p>
          <a:r>
            <a:rPr lang="en-US"/>
            <a:t>Client communicator</a:t>
          </a:r>
        </a:p>
      </dgm:t>
    </dgm:pt>
    <dgm:pt modelId="{AD148616-EF92-4EAA-9348-70EF40D9D1FF}" type="parTrans" cxnId="{A1119305-7C71-4B4E-BA0F-12E073958B52}">
      <dgm:prSet/>
      <dgm:spPr/>
      <dgm:t>
        <a:bodyPr/>
        <a:lstStyle/>
        <a:p>
          <a:endParaRPr lang="en-US"/>
        </a:p>
      </dgm:t>
    </dgm:pt>
    <dgm:pt modelId="{DA7826EE-3D34-428D-9FD7-1CAC7320212A}" type="sibTrans" cxnId="{A1119305-7C71-4B4E-BA0F-12E073958B52}">
      <dgm:prSet/>
      <dgm:spPr/>
      <dgm:t>
        <a:bodyPr/>
        <a:lstStyle/>
        <a:p>
          <a:endParaRPr lang="en-US"/>
        </a:p>
      </dgm:t>
    </dgm:pt>
    <dgm:pt modelId="{9E32E72F-658A-4C2B-BDDD-935376DF0BCF}" type="pres">
      <dgm:prSet presAssocID="{1FD6CA04-A48E-41AB-AECD-AB85DD886749}" presName="root" presStyleCnt="0">
        <dgm:presLayoutVars>
          <dgm:dir/>
          <dgm:resizeHandles val="exact"/>
        </dgm:presLayoutVars>
      </dgm:prSet>
      <dgm:spPr/>
    </dgm:pt>
    <dgm:pt modelId="{6E17CE45-29B9-4684-A458-D6D97733C227}" type="pres">
      <dgm:prSet presAssocID="{CB4D9EDE-35C8-4259-944B-8B00FDF7EB51}" presName="compNode" presStyleCnt="0"/>
      <dgm:spPr/>
    </dgm:pt>
    <dgm:pt modelId="{F5D958F6-40BD-4E45-AB3D-CB80EFC6C2ED}" type="pres">
      <dgm:prSet presAssocID="{CB4D9EDE-35C8-4259-944B-8B00FDF7EB51}" presName="bgRect" presStyleLbl="bgShp" presStyleIdx="0" presStyleCnt="4"/>
      <dgm:spPr/>
    </dgm:pt>
    <dgm:pt modelId="{DF6B77ED-B270-4E49-A227-391C5443AB24}" type="pres">
      <dgm:prSet presAssocID="{CB4D9EDE-35C8-4259-944B-8B00FDF7EB5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93CE2F89-C6FA-4CEB-AA35-351F26021F99}" type="pres">
      <dgm:prSet presAssocID="{CB4D9EDE-35C8-4259-944B-8B00FDF7EB51}" presName="spaceRect" presStyleCnt="0"/>
      <dgm:spPr/>
    </dgm:pt>
    <dgm:pt modelId="{24BDADEC-F83D-4D3E-9468-816D38763B09}" type="pres">
      <dgm:prSet presAssocID="{CB4D9EDE-35C8-4259-944B-8B00FDF7EB51}" presName="parTx" presStyleLbl="revTx" presStyleIdx="0" presStyleCnt="4">
        <dgm:presLayoutVars>
          <dgm:chMax val="0"/>
          <dgm:chPref val="0"/>
        </dgm:presLayoutVars>
      </dgm:prSet>
      <dgm:spPr/>
    </dgm:pt>
    <dgm:pt modelId="{1DF71332-C783-42EC-A8B0-6FDC858A23D0}" type="pres">
      <dgm:prSet presAssocID="{61DC7962-D6AA-4F56-A55D-A8D21889E9A0}" presName="sibTrans" presStyleCnt="0"/>
      <dgm:spPr/>
    </dgm:pt>
    <dgm:pt modelId="{27A650A9-6766-4C06-A570-A4BFDF60CDD2}" type="pres">
      <dgm:prSet presAssocID="{0F15DD5F-48EB-4FDC-AC54-1B3D61F65B12}" presName="compNode" presStyleCnt="0"/>
      <dgm:spPr/>
    </dgm:pt>
    <dgm:pt modelId="{8A670A38-98AE-40D9-AAC3-21B264C27093}" type="pres">
      <dgm:prSet presAssocID="{0F15DD5F-48EB-4FDC-AC54-1B3D61F65B12}" presName="bgRect" presStyleLbl="bgShp" presStyleIdx="1" presStyleCnt="4"/>
      <dgm:spPr/>
    </dgm:pt>
    <dgm:pt modelId="{8391F465-A2EB-4574-9086-3FEB0F00BE27}" type="pres">
      <dgm:prSet presAssocID="{0F15DD5F-48EB-4FDC-AC54-1B3D61F65B1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yes"/>
        </a:ext>
      </dgm:extLst>
    </dgm:pt>
    <dgm:pt modelId="{60BE2C84-8ACC-4935-93E6-A40C5D066DF3}" type="pres">
      <dgm:prSet presAssocID="{0F15DD5F-48EB-4FDC-AC54-1B3D61F65B12}" presName="spaceRect" presStyleCnt="0"/>
      <dgm:spPr/>
    </dgm:pt>
    <dgm:pt modelId="{2371D0B2-A400-4684-9194-CCA71D3CE786}" type="pres">
      <dgm:prSet presAssocID="{0F15DD5F-48EB-4FDC-AC54-1B3D61F65B12}" presName="parTx" presStyleLbl="revTx" presStyleIdx="1" presStyleCnt="4">
        <dgm:presLayoutVars>
          <dgm:chMax val="0"/>
          <dgm:chPref val="0"/>
        </dgm:presLayoutVars>
      </dgm:prSet>
      <dgm:spPr/>
    </dgm:pt>
    <dgm:pt modelId="{E5F5650E-31F4-4A26-B8BF-7C6863143573}" type="pres">
      <dgm:prSet presAssocID="{78FA7909-752B-4677-B35F-A4B1D0495AA2}" presName="sibTrans" presStyleCnt="0"/>
      <dgm:spPr/>
    </dgm:pt>
    <dgm:pt modelId="{5AB4D688-B675-414E-8A32-9B794A453FE9}" type="pres">
      <dgm:prSet presAssocID="{586D7B91-31C3-4A95-85BB-6EA3FE9E9A98}" presName="compNode" presStyleCnt="0"/>
      <dgm:spPr/>
    </dgm:pt>
    <dgm:pt modelId="{F408D3D8-8FCD-4B18-A892-E052EBC34263}" type="pres">
      <dgm:prSet presAssocID="{586D7B91-31C3-4A95-85BB-6EA3FE9E9A98}" presName="bgRect" presStyleLbl="bgShp" presStyleIdx="2" presStyleCnt="4"/>
      <dgm:spPr/>
    </dgm:pt>
    <dgm:pt modelId="{2BF9B84A-51A0-49EB-9821-FC9090A0A3B1}" type="pres">
      <dgm:prSet presAssocID="{586D7B91-31C3-4A95-85BB-6EA3FE9E9A9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lectrician"/>
        </a:ext>
      </dgm:extLst>
    </dgm:pt>
    <dgm:pt modelId="{24D7A3A0-D4B5-425A-A923-389CC1B49C88}" type="pres">
      <dgm:prSet presAssocID="{586D7B91-31C3-4A95-85BB-6EA3FE9E9A98}" presName="spaceRect" presStyleCnt="0"/>
      <dgm:spPr/>
    </dgm:pt>
    <dgm:pt modelId="{FC7FD4CB-1D71-43BB-8DD0-5DB5B5A1F4C8}" type="pres">
      <dgm:prSet presAssocID="{586D7B91-31C3-4A95-85BB-6EA3FE9E9A98}" presName="parTx" presStyleLbl="revTx" presStyleIdx="2" presStyleCnt="4">
        <dgm:presLayoutVars>
          <dgm:chMax val="0"/>
          <dgm:chPref val="0"/>
        </dgm:presLayoutVars>
      </dgm:prSet>
      <dgm:spPr/>
    </dgm:pt>
    <dgm:pt modelId="{EA196461-097D-47A7-8ADC-0BAB76477F31}" type="pres">
      <dgm:prSet presAssocID="{074F7160-967F-43E5-9933-6B63F545C51C}" presName="sibTrans" presStyleCnt="0"/>
      <dgm:spPr/>
    </dgm:pt>
    <dgm:pt modelId="{322C17A3-A5C4-4D76-9869-2588DE1DC156}" type="pres">
      <dgm:prSet presAssocID="{ED7985E6-A48F-4E09-A9CD-0AFA1496D990}" presName="compNode" presStyleCnt="0"/>
      <dgm:spPr/>
    </dgm:pt>
    <dgm:pt modelId="{E85C76D4-2CEC-4239-9FBB-8745FCE91921}" type="pres">
      <dgm:prSet presAssocID="{ED7985E6-A48F-4E09-A9CD-0AFA1496D990}" presName="bgRect" presStyleLbl="bgShp" presStyleIdx="3" presStyleCnt="4"/>
      <dgm:spPr/>
    </dgm:pt>
    <dgm:pt modelId="{8A2ED329-74A5-4834-93E7-959E580EB79F}" type="pres">
      <dgm:prSet presAssocID="{ED7985E6-A48F-4E09-A9CD-0AFA1496D99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a:ext>
      </dgm:extLst>
    </dgm:pt>
    <dgm:pt modelId="{16E8A96A-7897-4F43-ABE9-D4FEA8F244CC}" type="pres">
      <dgm:prSet presAssocID="{ED7985E6-A48F-4E09-A9CD-0AFA1496D990}" presName="spaceRect" presStyleCnt="0"/>
      <dgm:spPr/>
    </dgm:pt>
    <dgm:pt modelId="{E9FD5643-F92A-4BDF-AC3A-2AA82FE320F8}" type="pres">
      <dgm:prSet presAssocID="{ED7985E6-A48F-4E09-A9CD-0AFA1496D990}" presName="parTx" presStyleLbl="revTx" presStyleIdx="3" presStyleCnt="4">
        <dgm:presLayoutVars>
          <dgm:chMax val="0"/>
          <dgm:chPref val="0"/>
        </dgm:presLayoutVars>
      </dgm:prSet>
      <dgm:spPr/>
    </dgm:pt>
  </dgm:ptLst>
  <dgm:cxnLst>
    <dgm:cxn modelId="{A1119305-7C71-4B4E-BA0F-12E073958B52}" srcId="{1FD6CA04-A48E-41AB-AECD-AB85DD886749}" destId="{ED7985E6-A48F-4E09-A9CD-0AFA1496D990}" srcOrd="3" destOrd="0" parTransId="{AD148616-EF92-4EAA-9348-70EF40D9D1FF}" sibTransId="{DA7826EE-3D34-428D-9FD7-1CAC7320212A}"/>
    <dgm:cxn modelId="{541C332A-724F-4FCF-AB5D-A45169438E5C}" type="presOf" srcId="{586D7B91-31C3-4A95-85BB-6EA3FE9E9A98}" destId="{FC7FD4CB-1D71-43BB-8DD0-5DB5B5A1F4C8}" srcOrd="0" destOrd="0" presId="urn:microsoft.com/office/officeart/2018/2/layout/IconVerticalSolidList"/>
    <dgm:cxn modelId="{01A84A67-B06F-4631-802F-751AC56273D0}" type="presOf" srcId="{0F15DD5F-48EB-4FDC-AC54-1B3D61F65B12}" destId="{2371D0B2-A400-4684-9194-CCA71D3CE786}" srcOrd="0" destOrd="0" presId="urn:microsoft.com/office/officeart/2018/2/layout/IconVerticalSolidList"/>
    <dgm:cxn modelId="{11186F6D-15EE-40BD-A984-73594177323B}" srcId="{1FD6CA04-A48E-41AB-AECD-AB85DD886749}" destId="{CB4D9EDE-35C8-4259-944B-8B00FDF7EB51}" srcOrd="0" destOrd="0" parTransId="{70C56A2B-1F30-4764-AFB2-1AD8C08EF8AF}" sibTransId="{61DC7962-D6AA-4F56-A55D-A8D21889E9A0}"/>
    <dgm:cxn modelId="{16BB8585-94EE-413A-AA41-CF3D52643BAA}" type="presOf" srcId="{1FD6CA04-A48E-41AB-AECD-AB85DD886749}" destId="{9E32E72F-658A-4C2B-BDDD-935376DF0BCF}" srcOrd="0" destOrd="0" presId="urn:microsoft.com/office/officeart/2018/2/layout/IconVerticalSolidList"/>
    <dgm:cxn modelId="{7531A7B9-7850-48AD-9DFB-6470F58F0E70}" type="presOf" srcId="{CB4D9EDE-35C8-4259-944B-8B00FDF7EB51}" destId="{24BDADEC-F83D-4D3E-9468-816D38763B09}" srcOrd="0" destOrd="0" presId="urn:microsoft.com/office/officeart/2018/2/layout/IconVerticalSolidList"/>
    <dgm:cxn modelId="{287C0FC6-10EA-4279-B1EA-6D9B49926FF2}" srcId="{1FD6CA04-A48E-41AB-AECD-AB85DD886749}" destId="{586D7B91-31C3-4A95-85BB-6EA3FE9E9A98}" srcOrd="2" destOrd="0" parTransId="{1CF70260-0A3B-430F-8E7B-0518B5F07AC3}" sibTransId="{074F7160-967F-43E5-9933-6B63F545C51C}"/>
    <dgm:cxn modelId="{CA961CCB-15CF-4AE9-A22D-2E3EEC23E384}" srcId="{1FD6CA04-A48E-41AB-AECD-AB85DD886749}" destId="{0F15DD5F-48EB-4FDC-AC54-1B3D61F65B12}" srcOrd="1" destOrd="0" parTransId="{C49BF00C-45E5-4FCA-B423-ACD4FB23FA9E}" sibTransId="{78FA7909-752B-4677-B35F-A4B1D0495AA2}"/>
    <dgm:cxn modelId="{3719CAEE-4960-45F3-B17B-27BCB0F66151}" type="presOf" srcId="{ED7985E6-A48F-4E09-A9CD-0AFA1496D990}" destId="{E9FD5643-F92A-4BDF-AC3A-2AA82FE320F8}" srcOrd="0" destOrd="0" presId="urn:microsoft.com/office/officeart/2018/2/layout/IconVerticalSolidList"/>
    <dgm:cxn modelId="{5CD152DC-8EC9-45BC-96E2-A82BE07BE99C}" type="presParOf" srcId="{9E32E72F-658A-4C2B-BDDD-935376DF0BCF}" destId="{6E17CE45-29B9-4684-A458-D6D97733C227}" srcOrd="0" destOrd="0" presId="urn:microsoft.com/office/officeart/2018/2/layout/IconVerticalSolidList"/>
    <dgm:cxn modelId="{00A68FCD-ADA6-4B54-9B9C-BF045C11A154}" type="presParOf" srcId="{6E17CE45-29B9-4684-A458-D6D97733C227}" destId="{F5D958F6-40BD-4E45-AB3D-CB80EFC6C2ED}" srcOrd="0" destOrd="0" presId="urn:microsoft.com/office/officeart/2018/2/layout/IconVerticalSolidList"/>
    <dgm:cxn modelId="{446487FB-16A1-4C4A-9470-ED50BDD0EFBA}" type="presParOf" srcId="{6E17CE45-29B9-4684-A458-D6D97733C227}" destId="{DF6B77ED-B270-4E49-A227-391C5443AB24}" srcOrd="1" destOrd="0" presId="urn:microsoft.com/office/officeart/2018/2/layout/IconVerticalSolidList"/>
    <dgm:cxn modelId="{A418FB55-427B-4E6B-8F88-BA03106E1ACF}" type="presParOf" srcId="{6E17CE45-29B9-4684-A458-D6D97733C227}" destId="{93CE2F89-C6FA-4CEB-AA35-351F26021F99}" srcOrd="2" destOrd="0" presId="urn:microsoft.com/office/officeart/2018/2/layout/IconVerticalSolidList"/>
    <dgm:cxn modelId="{F9D6ED2D-D74E-4C67-9CDD-CC1BB95D4EED}" type="presParOf" srcId="{6E17CE45-29B9-4684-A458-D6D97733C227}" destId="{24BDADEC-F83D-4D3E-9468-816D38763B09}" srcOrd="3" destOrd="0" presId="urn:microsoft.com/office/officeart/2018/2/layout/IconVerticalSolidList"/>
    <dgm:cxn modelId="{BAB02AC2-7B5D-45CA-A134-B06C982F262C}" type="presParOf" srcId="{9E32E72F-658A-4C2B-BDDD-935376DF0BCF}" destId="{1DF71332-C783-42EC-A8B0-6FDC858A23D0}" srcOrd="1" destOrd="0" presId="urn:microsoft.com/office/officeart/2018/2/layout/IconVerticalSolidList"/>
    <dgm:cxn modelId="{D9FB1DAB-2892-4F38-9E3A-0F22D2754F20}" type="presParOf" srcId="{9E32E72F-658A-4C2B-BDDD-935376DF0BCF}" destId="{27A650A9-6766-4C06-A570-A4BFDF60CDD2}" srcOrd="2" destOrd="0" presId="urn:microsoft.com/office/officeart/2018/2/layout/IconVerticalSolidList"/>
    <dgm:cxn modelId="{F84E72B0-644A-4079-BE2D-1212985EAB65}" type="presParOf" srcId="{27A650A9-6766-4C06-A570-A4BFDF60CDD2}" destId="{8A670A38-98AE-40D9-AAC3-21B264C27093}" srcOrd="0" destOrd="0" presId="urn:microsoft.com/office/officeart/2018/2/layout/IconVerticalSolidList"/>
    <dgm:cxn modelId="{024FD8B0-19DD-4433-9B0A-A5E045257F79}" type="presParOf" srcId="{27A650A9-6766-4C06-A570-A4BFDF60CDD2}" destId="{8391F465-A2EB-4574-9086-3FEB0F00BE27}" srcOrd="1" destOrd="0" presId="urn:microsoft.com/office/officeart/2018/2/layout/IconVerticalSolidList"/>
    <dgm:cxn modelId="{99FBD237-FA83-4D07-9EAC-C0BDD77C26AE}" type="presParOf" srcId="{27A650A9-6766-4C06-A570-A4BFDF60CDD2}" destId="{60BE2C84-8ACC-4935-93E6-A40C5D066DF3}" srcOrd="2" destOrd="0" presId="urn:microsoft.com/office/officeart/2018/2/layout/IconVerticalSolidList"/>
    <dgm:cxn modelId="{026D6D27-DCBB-438D-98B2-2470142FDB74}" type="presParOf" srcId="{27A650A9-6766-4C06-A570-A4BFDF60CDD2}" destId="{2371D0B2-A400-4684-9194-CCA71D3CE786}" srcOrd="3" destOrd="0" presId="urn:microsoft.com/office/officeart/2018/2/layout/IconVerticalSolidList"/>
    <dgm:cxn modelId="{3E68D29F-71C8-4D6E-B0F9-5AA32D6738D0}" type="presParOf" srcId="{9E32E72F-658A-4C2B-BDDD-935376DF0BCF}" destId="{E5F5650E-31F4-4A26-B8BF-7C6863143573}" srcOrd="3" destOrd="0" presId="urn:microsoft.com/office/officeart/2018/2/layout/IconVerticalSolidList"/>
    <dgm:cxn modelId="{D0DE7984-45FD-4329-B6CE-B5CA53F8448B}" type="presParOf" srcId="{9E32E72F-658A-4C2B-BDDD-935376DF0BCF}" destId="{5AB4D688-B675-414E-8A32-9B794A453FE9}" srcOrd="4" destOrd="0" presId="urn:microsoft.com/office/officeart/2018/2/layout/IconVerticalSolidList"/>
    <dgm:cxn modelId="{70691C09-B677-4589-AA61-0BD5E2470C62}" type="presParOf" srcId="{5AB4D688-B675-414E-8A32-9B794A453FE9}" destId="{F408D3D8-8FCD-4B18-A892-E052EBC34263}" srcOrd="0" destOrd="0" presId="urn:microsoft.com/office/officeart/2018/2/layout/IconVerticalSolidList"/>
    <dgm:cxn modelId="{C9E16063-0F80-4479-8D2B-411798F4BDEC}" type="presParOf" srcId="{5AB4D688-B675-414E-8A32-9B794A453FE9}" destId="{2BF9B84A-51A0-49EB-9821-FC9090A0A3B1}" srcOrd="1" destOrd="0" presId="urn:microsoft.com/office/officeart/2018/2/layout/IconVerticalSolidList"/>
    <dgm:cxn modelId="{50A529FE-AFFA-4023-A515-54514C94D770}" type="presParOf" srcId="{5AB4D688-B675-414E-8A32-9B794A453FE9}" destId="{24D7A3A0-D4B5-425A-A923-389CC1B49C88}" srcOrd="2" destOrd="0" presId="urn:microsoft.com/office/officeart/2018/2/layout/IconVerticalSolidList"/>
    <dgm:cxn modelId="{FE2603DE-B008-41C2-9584-67C17B811040}" type="presParOf" srcId="{5AB4D688-B675-414E-8A32-9B794A453FE9}" destId="{FC7FD4CB-1D71-43BB-8DD0-5DB5B5A1F4C8}" srcOrd="3" destOrd="0" presId="urn:microsoft.com/office/officeart/2018/2/layout/IconVerticalSolidList"/>
    <dgm:cxn modelId="{ECD90519-59FC-4D63-9150-EBD17887B20D}" type="presParOf" srcId="{9E32E72F-658A-4C2B-BDDD-935376DF0BCF}" destId="{EA196461-097D-47A7-8ADC-0BAB76477F31}" srcOrd="5" destOrd="0" presId="urn:microsoft.com/office/officeart/2018/2/layout/IconVerticalSolidList"/>
    <dgm:cxn modelId="{7FE06CD7-BBD8-43A0-BE17-E1B655FDDD9A}" type="presParOf" srcId="{9E32E72F-658A-4C2B-BDDD-935376DF0BCF}" destId="{322C17A3-A5C4-4D76-9869-2588DE1DC156}" srcOrd="6" destOrd="0" presId="urn:microsoft.com/office/officeart/2018/2/layout/IconVerticalSolidList"/>
    <dgm:cxn modelId="{D2223C3E-168A-47A5-86AE-8B139CD9CC30}" type="presParOf" srcId="{322C17A3-A5C4-4D76-9869-2588DE1DC156}" destId="{E85C76D4-2CEC-4239-9FBB-8745FCE91921}" srcOrd="0" destOrd="0" presId="urn:microsoft.com/office/officeart/2018/2/layout/IconVerticalSolidList"/>
    <dgm:cxn modelId="{B01D1D30-B0B1-410B-A29C-19098966B6A9}" type="presParOf" srcId="{322C17A3-A5C4-4D76-9869-2588DE1DC156}" destId="{8A2ED329-74A5-4834-93E7-959E580EB79F}" srcOrd="1" destOrd="0" presId="urn:microsoft.com/office/officeart/2018/2/layout/IconVerticalSolidList"/>
    <dgm:cxn modelId="{88DE27F1-3C19-4D31-8190-DF9AECDDE0F3}" type="presParOf" srcId="{322C17A3-A5C4-4D76-9869-2588DE1DC156}" destId="{16E8A96A-7897-4F43-ABE9-D4FEA8F244CC}" srcOrd="2" destOrd="0" presId="urn:microsoft.com/office/officeart/2018/2/layout/IconVerticalSolidList"/>
    <dgm:cxn modelId="{8FAE91DB-D42B-4FD5-BAAC-5C0053F2ADA4}" type="presParOf" srcId="{322C17A3-A5C4-4D76-9869-2588DE1DC156}" destId="{E9FD5643-F92A-4BDF-AC3A-2AA82FE320F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C260A0-D062-40CC-A93C-D9820EE8B38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C7D0C3C-7E78-4A29-8991-8DAF9E31CA18}">
      <dgm:prSet/>
      <dgm:spPr/>
      <dgm:t>
        <a:bodyPr/>
        <a:lstStyle/>
        <a:p>
          <a:r>
            <a:rPr lang="en-US"/>
            <a:t>Durable Powers of Attorney</a:t>
          </a:r>
        </a:p>
      </dgm:t>
    </dgm:pt>
    <dgm:pt modelId="{D48DB50C-6624-4EEA-B3D4-1C1892C24BCB}" type="parTrans" cxnId="{4A3A8EA6-2167-4E84-9240-7FA3BB26DCF3}">
      <dgm:prSet/>
      <dgm:spPr/>
      <dgm:t>
        <a:bodyPr/>
        <a:lstStyle/>
        <a:p>
          <a:endParaRPr lang="en-US"/>
        </a:p>
      </dgm:t>
    </dgm:pt>
    <dgm:pt modelId="{3C38DA29-4325-48CD-AA35-E136DCF09ADF}" type="sibTrans" cxnId="{4A3A8EA6-2167-4E84-9240-7FA3BB26DCF3}">
      <dgm:prSet/>
      <dgm:spPr/>
      <dgm:t>
        <a:bodyPr/>
        <a:lstStyle/>
        <a:p>
          <a:endParaRPr lang="en-US"/>
        </a:p>
      </dgm:t>
    </dgm:pt>
    <dgm:pt modelId="{36B0E7BF-2735-47A1-BCEB-50B88CDA3053}">
      <dgm:prSet/>
      <dgm:spPr/>
      <dgm:t>
        <a:bodyPr/>
        <a:lstStyle/>
        <a:p>
          <a:r>
            <a:rPr lang="en-US"/>
            <a:t>Trust Agreements</a:t>
          </a:r>
        </a:p>
      </dgm:t>
    </dgm:pt>
    <dgm:pt modelId="{C4AB9CA4-3B14-45AF-A451-9D7BC7F73097}" type="parTrans" cxnId="{1BB14C90-6585-472D-BCA5-2EE7778E9F4B}">
      <dgm:prSet/>
      <dgm:spPr/>
      <dgm:t>
        <a:bodyPr/>
        <a:lstStyle/>
        <a:p>
          <a:endParaRPr lang="en-US"/>
        </a:p>
      </dgm:t>
    </dgm:pt>
    <dgm:pt modelId="{D4933A25-976A-4DB9-AC27-6E0853200748}" type="sibTrans" cxnId="{1BB14C90-6585-472D-BCA5-2EE7778E9F4B}">
      <dgm:prSet/>
      <dgm:spPr/>
      <dgm:t>
        <a:bodyPr/>
        <a:lstStyle/>
        <a:p>
          <a:endParaRPr lang="en-US"/>
        </a:p>
      </dgm:t>
    </dgm:pt>
    <dgm:pt modelId="{42453BA6-4D2A-4B66-A914-6B068D712266}" type="pres">
      <dgm:prSet presAssocID="{52C260A0-D062-40CC-A93C-D9820EE8B384}" presName="root" presStyleCnt="0">
        <dgm:presLayoutVars>
          <dgm:dir/>
          <dgm:resizeHandles val="exact"/>
        </dgm:presLayoutVars>
      </dgm:prSet>
      <dgm:spPr/>
    </dgm:pt>
    <dgm:pt modelId="{83B95B37-5B57-40D4-A2D1-C49E66F02B21}" type="pres">
      <dgm:prSet presAssocID="{9C7D0C3C-7E78-4A29-8991-8DAF9E31CA18}" presName="compNode" presStyleCnt="0"/>
      <dgm:spPr/>
    </dgm:pt>
    <dgm:pt modelId="{3F7E3B38-63A2-4C8B-A19E-594D29189BB5}" type="pres">
      <dgm:prSet presAssocID="{9C7D0C3C-7E78-4A29-8991-8DAF9E31CA18}" presName="bgRect" presStyleLbl="bgShp" presStyleIdx="0" presStyleCnt="2"/>
      <dgm:spPr/>
    </dgm:pt>
    <dgm:pt modelId="{13DAEFB0-4680-4390-AF0F-0FAD45C57CC6}" type="pres">
      <dgm:prSet presAssocID="{9C7D0C3C-7E78-4A29-8991-8DAF9E31CA1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31C8EA5C-3228-4FB0-BEFD-2A7117A80AA1}" type="pres">
      <dgm:prSet presAssocID="{9C7D0C3C-7E78-4A29-8991-8DAF9E31CA18}" presName="spaceRect" presStyleCnt="0"/>
      <dgm:spPr/>
    </dgm:pt>
    <dgm:pt modelId="{90D4FA1B-BCE5-4A23-9A69-08EA367CE8C1}" type="pres">
      <dgm:prSet presAssocID="{9C7D0C3C-7E78-4A29-8991-8DAF9E31CA18}" presName="parTx" presStyleLbl="revTx" presStyleIdx="0" presStyleCnt="2">
        <dgm:presLayoutVars>
          <dgm:chMax val="0"/>
          <dgm:chPref val="0"/>
        </dgm:presLayoutVars>
      </dgm:prSet>
      <dgm:spPr/>
    </dgm:pt>
    <dgm:pt modelId="{00FA9A82-5140-4639-8EFB-7C1640F7AC83}" type="pres">
      <dgm:prSet presAssocID="{3C38DA29-4325-48CD-AA35-E136DCF09ADF}" presName="sibTrans" presStyleCnt="0"/>
      <dgm:spPr/>
    </dgm:pt>
    <dgm:pt modelId="{C816729B-B33B-4970-AD9B-0ADDA78145BF}" type="pres">
      <dgm:prSet presAssocID="{36B0E7BF-2735-47A1-BCEB-50B88CDA3053}" presName="compNode" presStyleCnt="0"/>
      <dgm:spPr/>
    </dgm:pt>
    <dgm:pt modelId="{3D4E95C9-996C-475C-B2EB-F4A22BCC90FC}" type="pres">
      <dgm:prSet presAssocID="{36B0E7BF-2735-47A1-BCEB-50B88CDA3053}" presName="bgRect" presStyleLbl="bgShp" presStyleIdx="1" presStyleCnt="2"/>
      <dgm:spPr/>
    </dgm:pt>
    <dgm:pt modelId="{486A6C66-7D68-4875-B6ED-4B715A6BE1B5}" type="pres">
      <dgm:prSet presAssocID="{36B0E7BF-2735-47A1-BCEB-50B88CDA305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0A9255B2-2DB8-4C33-A2A9-2C1CC153E3B2}" type="pres">
      <dgm:prSet presAssocID="{36B0E7BF-2735-47A1-BCEB-50B88CDA3053}" presName="spaceRect" presStyleCnt="0"/>
      <dgm:spPr/>
    </dgm:pt>
    <dgm:pt modelId="{8555A9AE-9BC2-4546-9D93-47265A1496D5}" type="pres">
      <dgm:prSet presAssocID="{36B0E7BF-2735-47A1-BCEB-50B88CDA3053}" presName="parTx" presStyleLbl="revTx" presStyleIdx="1" presStyleCnt="2">
        <dgm:presLayoutVars>
          <dgm:chMax val="0"/>
          <dgm:chPref val="0"/>
        </dgm:presLayoutVars>
      </dgm:prSet>
      <dgm:spPr/>
    </dgm:pt>
  </dgm:ptLst>
  <dgm:cxnLst>
    <dgm:cxn modelId="{3952DC1D-64CE-4AFF-9E2C-0658F168888A}" type="presOf" srcId="{36B0E7BF-2735-47A1-BCEB-50B88CDA3053}" destId="{8555A9AE-9BC2-4546-9D93-47265A1496D5}" srcOrd="0" destOrd="0" presId="urn:microsoft.com/office/officeart/2018/2/layout/IconVerticalSolidList"/>
    <dgm:cxn modelId="{16BA2F62-C09E-4DA8-B208-2B2457CBCEB7}" type="presOf" srcId="{9C7D0C3C-7E78-4A29-8991-8DAF9E31CA18}" destId="{90D4FA1B-BCE5-4A23-9A69-08EA367CE8C1}" srcOrd="0" destOrd="0" presId="urn:microsoft.com/office/officeart/2018/2/layout/IconVerticalSolidList"/>
    <dgm:cxn modelId="{ACBB7D50-A5BB-4358-91C5-1FEC76220A57}" type="presOf" srcId="{52C260A0-D062-40CC-A93C-D9820EE8B384}" destId="{42453BA6-4D2A-4B66-A914-6B068D712266}" srcOrd="0" destOrd="0" presId="urn:microsoft.com/office/officeart/2018/2/layout/IconVerticalSolidList"/>
    <dgm:cxn modelId="{1BB14C90-6585-472D-BCA5-2EE7778E9F4B}" srcId="{52C260A0-D062-40CC-A93C-D9820EE8B384}" destId="{36B0E7BF-2735-47A1-BCEB-50B88CDA3053}" srcOrd="1" destOrd="0" parTransId="{C4AB9CA4-3B14-45AF-A451-9D7BC7F73097}" sibTransId="{D4933A25-976A-4DB9-AC27-6E0853200748}"/>
    <dgm:cxn modelId="{4A3A8EA6-2167-4E84-9240-7FA3BB26DCF3}" srcId="{52C260A0-D062-40CC-A93C-D9820EE8B384}" destId="{9C7D0C3C-7E78-4A29-8991-8DAF9E31CA18}" srcOrd="0" destOrd="0" parTransId="{D48DB50C-6624-4EEA-B3D4-1C1892C24BCB}" sibTransId="{3C38DA29-4325-48CD-AA35-E136DCF09ADF}"/>
    <dgm:cxn modelId="{D9A1B512-5FBC-47F8-A515-AE4892723BDA}" type="presParOf" srcId="{42453BA6-4D2A-4B66-A914-6B068D712266}" destId="{83B95B37-5B57-40D4-A2D1-C49E66F02B21}" srcOrd="0" destOrd="0" presId="urn:microsoft.com/office/officeart/2018/2/layout/IconVerticalSolidList"/>
    <dgm:cxn modelId="{AFF53A5D-2E15-48F7-9B33-FE2C4068CD91}" type="presParOf" srcId="{83B95B37-5B57-40D4-A2D1-C49E66F02B21}" destId="{3F7E3B38-63A2-4C8B-A19E-594D29189BB5}" srcOrd="0" destOrd="0" presId="urn:microsoft.com/office/officeart/2018/2/layout/IconVerticalSolidList"/>
    <dgm:cxn modelId="{5D1B97E5-DF1E-4B46-89B7-7FC7D0CEC647}" type="presParOf" srcId="{83B95B37-5B57-40D4-A2D1-C49E66F02B21}" destId="{13DAEFB0-4680-4390-AF0F-0FAD45C57CC6}" srcOrd="1" destOrd="0" presId="urn:microsoft.com/office/officeart/2018/2/layout/IconVerticalSolidList"/>
    <dgm:cxn modelId="{4531996F-D417-4728-B8D2-BFC2D84FA1BD}" type="presParOf" srcId="{83B95B37-5B57-40D4-A2D1-C49E66F02B21}" destId="{31C8EA5C-3228-4FB0-BEFD-2A7117A80AA1}" srcOrd="2" destOrd="0" presId="urn:microsoft.com/office/officeart/2018/2/layout/IconVerticalSolidList"/>
    <dgm:cxn modelId="{F294041B-DDC7-4249-B14D-C950456E7178}" type="presParOf" srcId="{83B95B37-5B57-40D4-A2D1-C49E66F02B21}" destId="{90D4FA1B-BCE5-4A23-9A69-08EA367CE8C1}" srcOrd="3" destOrd="0" presId="urn:microsoft.com/office/officeart/2018/2/layout/IconVerticalSolidList"/>
    <dgm:cxn modelId="{0E4D9259-406F-470B-8F66-B52AE138A746}" type="presParOf" srcId="{42453BA6-4D2A-4B66-A914-6B068D712266}" destId="{00FA9A82-5140-4639-8EFB-7C1640F7AC83}" srcOrd="1" destOrd="0" presId="urn:microsoft.com/office/officeart/2018/2/layout/IconVerticalSolidList"/>
    <dgm:cxn modelId="{02224041-B840-4D55-8E88-CE89DD1B5A9A}" type="presParOf" srcId="{42453BA6-4D2A-4B66-A914-6B068D712266}" destId="{C816729B-B33B-4970-AD9B-0ADDA78145BF}" srcOrd="2" destOrd="0" presId="urn:microsoft.com/office/officeart/2018/2/layout/IconVerticalSolidList"/>
    <dgm:cxn modelId="{00AF6C91-0BBB-4F25-BBE2-E49B8E4F1F36}" type="presParOf" srcId="{C816729B-B33B-4970-AD9B-0ADDA78145BF}" destId="{3D4E95C9-996C-475C-B2EB-F4A22BCC90FC}" srcOrd="0" destOrd="0" presId="urn:microsoft.com/office/officeart/2018/2/layout/IconVerticalSolidList"/>
    <dgm:cxn modelId="{46159C97-4946-4E1E-BF36-C690E9FC585F}" type="presParOf" srcId="{C816729B-B33B-4970-AD9B-0ADDA78145BF}" destId="{486A6C66-7D68-4875-B6ED-4B715A6BE1B5}" srcOrd="1" destOrd="0" presId="urn:microsoft.com/office/officeart/2018/2/layout/IconVerticalSolidList"/>
    <dgm:cxn modelId="{BE2BC8F2-4390-4E16-B7C0-08AEBCD6A73D}" type="presParOf" srcId="{C816729B-B33B-4970-AD9B-0ADDA78145BF}" destId="{0A9255B2-2DB8-4C33-A2A9-2C1CC153E3B2}" srcOrd="2" destOrd="0" presId="urn:microsoft.com/office/officeart/2018/2/layout/IconVerticalSolidList"/>
    <dgm:cxn modelId="{1A51367B-81EB-426E-8AD0-F9957DEC4F31}" type="presParOf" srcId="{C816729B-B33B-4970-AD9B-0ADDA78145BF}" destId="{8555A9AE-9BC2-4546-9D93-47265A1496D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8FA3FE-6B82-4118-B5E0-AE60779380B5}" type="doc">
      <dgm:prSet loTypeId="urn:microsoft.com/office/officeart/2005/8/layout/list1" loCatId="list" qsTypeId="urn:microsoft.com/office/officeart/2005/8/quickstyle/simple4" qsCatId="simple" csTypeId="urn:microsoft.com/office/officeart/2005/8/colors/colorful2" csCatId="colorful"/>
      <dgm:spPr/>
      <dgm:t>
        <a:bodyPr/>
        <a:lstStyle/>
        <a:p>
          <a:endParaRPr lang="en-US"/>
        </a:p>
      </dgm:t>
    </dgm:pt>
    <dgm:pt modelId="{CEE34E23-DC2D-443F-96E6-4C80E5B1C329}">
      <dgm:prSet/>
      <dgm:spPr/>
      <dgm:t>
        <a:bodyPr/>
        <a:lstStyle/>
        <a:p>
          <a:r>
            <a:rPr lang="en-US"/>
            <a:t>Right of What?! </a:t>
          </a:r>
        </a:p>
      </dgm:t>
    </dgm:pt>
    <dgm:pt modelId="{5F19CFA5-E260-4B47-A7D3-613D8A19DF01}" type="parTrans" cxnId="{3E7D2E6D-57E9-41DA-9084-3AC96FB66A90}">
      <dgm:prSet/>
      <dgm:spPr/>
      <dgm:t>
        <a:bodyPr/>
        <a:lstStyle/>
        <a:p>
          <a:endParaRPr lang="en-US"/>
        </a:p>
      </dgm:t>
    </dgm:pt>
    <dgm:pt modelId="{AE7AEAE3-14E9-4C50-B0A7-D5BB10088479}" type="sibTrans" cxnId="{3E7D2E6D-57E9-41DA-9084-3AC96FB66A90}">
      <dgm:prSet/>
      <dgm:spPr/>
      <dgm:t>
        <a:bodyPr/>
        <a:lstStyle/>
        <a:p>
          <a:endParaRPr lang="en-US"/>
        </a:p>
      </dgm:t>
    </dgm:pt>
    <dgm:pt modelId="{488C063E-5A97-4E57-8BF9-92EF19522C8B}">
      <dgm:prSet/>
      <dgm:spPr/>
      <dgm:t>
        <a:bodyPr/>
        <a:lstStyle/>
        <a:p>
          <a:r>
            <a:rPr lang="en-US"/>
            <a:t>Who has the power to make burial and/or cremation decisions?</a:t>
          </a:r>
        </a:p>
      </dgm:t>
    </dgm:pt>
    <dgm:pt modelId="{A40B1970-737C-4655-80E2-08D6A0F3C437}" type="parTrans" cxnId="{5B7B2935-A6A8-4268-AA13-5BAE407DC19E}">
      <dgm:prSet/>
      <dgm:spPr/>
      <dgm:t>
        <a:bodyPr/>
        <a:lstStyle/>
        <a:p>
          <a:endParaRPr lang="en-US"/>
        </a:p>
      </dgm:t>
    </dgm:pt>
    <dgm:pt modelId="{72312B58-D02E-4FBE-BFE0-97CE21254C0A}" type="sibTrans" cxnId="{5B7B2935-A6A8-4268-AA13-5BAE407DC19E}">
      <dgm:prSet/>
      <dgm:spPr/>
      <dgm:t>
        <a:bodyPr/>
        <a:lstStyle/>
        <a:p>
          <a:endParaRPr lang="en-US"/>
        </a:p>
      </dgm:t>
    </dgm:pt>
    <dgm:pt modelId="{2FABAD3F-E88F-4FD6-BDA0-5CED3260F502}">
      <dgm:prSet/>
      <dgm:spPr/>
      <dgm:t>
        <a:bodyPr/>
        <a:lstStyle/>
        <a:p>
          <a:r>
            <a:rPr lang="en-US"/>
            <a:t>R.S.Mo. 194.119</a:t>
          </a:r>
        </a:p>
      </dgm:t>
    </dgm:pt>
    <dgm:pt modelId="{918C6225-4773-41F1-B2CA-744C1889736C}" type="parTrans" cxnId="{FDDEC795-A207-4C59-9596-4B60BDE077F5}">
      <dgm:prSet/>
      <dgm:spPr/>
      <dgm:t>
        <a:bodyPr/>
        <a:lstStyle/>
        <a:p>
          <a:endParaRPr lang="en-US"/>
        </a:p>
      </dgm:t>
    </dgm:pt>
    <dgm:pt modelId="{1BA58C11-719E-43B0-9F97-CDD9BC782A1D}" type="sibTrans" cxnId="{FDDEC795-A207-4C59-9596-4B60BDE077F5}">
      <dgm:prSet/>
      <dgm:spPr/>
      <dgm:t>
        <a:bodyPr/>
        <a:lstStyle/>
        <a:p>
          <a:endParaRPr lang="en-US"/>
        </a:p>
      </dgm:t>
    </dgm:pt>
    <dgm:pt modelId="{BBA4524C-8DD5-486C-ADE2-B8E9B45F4775}">
      <dgm:prSet/>
      <dgm:spPr/>
      <dgm:t>
        <a:bodyPr/>
        <a:lstStyle/>
        <a:p>
          <a:r>
            <a:rPr lang="en-US"/>
            <a:t>An AIF appointed in a DPOA</a:t>
          </a:r>
        </a:p>
      </dgm:t>
    </dgm:pt>
    <dgm:pt modelId="{68757D5C-BBAB-49C6-9AF1-B83E25C47A7B}" type="parTrans" cxnId="{2F8555E2-0E70-4A33-BD6E-E35721374217}">
      <dgm:prSet/>
      <dgm:spPr/>
      <dgm:t>
        <a:bodyPr/>
        <a:lstStyle/>
        <a:p>
          <a:endParaRPr lang="en-US"/>
        </a:p>
      </dgm:t>
    </dgm:pt>
    <dgm:pt modelId="{1BA9EC17-9C1D-4E9B-B810-4FAA8B82643D}" type="sibTrans" cxnId="{2F8555E2-0E70-4A33-BD6E-E35721374217}">
      <dgm:prSet/>
      <dgm:spPr/>
      <dgm:t>
        <a:bodyPr/>
        <a:lstStyle/>
        <a:p>
          <a:endParaRPr lang="en-US"/>
        </a:p>
      </dgm:t>
    </dgm:pt>
    <dgm:pt modelId="{1938E895-95F8-41B2-A527-66DF9BE0265C}">
      <dgm:prSet/>
      <dgm:spPr/>
      <dgm:t>
        <a:bodyPr/>
        <a:lstStyle/>
        <a:p>
          <a:r>
            <a:rPr lang="en-US"/>
            <a:t>Surviving Spouse</a:t>
          </a:r>
        </a:p>
      </dgm:t>
    </dgm:pt>
    <dgm:pt modelId="{B2F008D3-A493-4850-AC63-40C9B4459E9E}" type="parTrans" cxnId="{5B497EE0-5FA0-47B6-83AF-4587B6CA8BB2}">
      <dgm:prSet/>
      <dgm:spPr/>
      <dgm:t>
        <a:bodyPr/>
        <a:lstStyle/>
        <a:p>
          <a:endParaRPr lang="en-US"/>
        </a:p>
      </dgm:t>
    </dgm:pt>
    <dgm:pt modelId="{8B95860F-7CA0-4FF6-8691-C45A773D2F42}" type="sibTrans" cxnId="{5B497EE0-5FA0-47B6-83AF-4587B6CA8BB2}">
      <dgm:prSet/>
      <dgm:spPr/>
      <dgm:t>
        <a:bodyPr/>
        <a:lstStyle/>
        <a:p>
          <a:endParaRPr lang="en-US"/>
        </a:p>
      </dgm:t>
    </dgm:pt>
    <dgm:pt modelId="{4E61CAC6-1F77-4669-9174-37F887180C0F}">
      <dgm:prSet/>
      <dgm:spPr/>
      <dgm:t>
        <a:bodyPr/>
        <a:lstStyle/>
        <a:p>
          <a:r>
            <a:rPr lang="en-US"/>
            <a:t>Adult children</a:t>
          </a:r>
        </a:p>
      </dgm:t>
    </dgm:pt>
    <dgm:pt modelId="{B92A8B6E-DA0B-4FFA-808A-AD4FE8AFF065}" type="parTrans" cxnId="{3A6E14BE-532D-4EE0-88D9-FB4198C133D3}">
      <dgm:prSet/>
      <dgm:spPr/>
      <dgm:t>
        <a:bodyPr/>
        <a:lstStyle/>
        <a:p>
          <a:endParaRPr lang="en-US"/>
        </a:p>
      </dgm:t>
    </dgm:pt>
    <dgm:pt modelId="{03BD8BDD-4C4D-407C-B848-66616C768F29}" type="sibTrans" cxnId="{3A6E14BE-532D-4EE0-88D9-FB4198C133D3}">
      <dgm:prSet/>
      <dgm:spPr/>
      <dgm:t>
        <a:bodyPr/>
        <a:lstStyle/>
        <a:p>
          <a:endParaRPr lang="en-US"/>
        </a:p>
      </dgm:t>
    </dgm:pt>
    <dgm:pt modelId="{25F8D778-587B-4776-8A5B-31A1005FFED2}" type="pres">
      <dgm:prSet presAssocID="{6D8FA3FE-6B82-4118-B5E0-AE60779380B5}" presName="linear" presStyleCnt="0">
        <dgm:presLayoutVars>
          <dgm:dir/>
          <dgm:animLvl val="lvl"/>
          <dgm:resizeHandles val="exact"/>
        </dgm:presLayoutVars>
      </dgm:prSet>
      <dgm:spPr/>
    </dgm:pt>
    <dgm:pt modelId="{1638A138-8106-4C07-B33D-2DD4BC81CEEE}" type="pres">
      <dgm:prSet presAssocID="{CEE34E23-DC2D-443F-96E6-4C80E5B1C329}" presName="parentLin" presStyleCnt="0"/>
      <dgm:spPr/>
    </dgm:pt>
    <dgm:pt modelId="{C1086D76-2163-4F7F-91C3-0876D9E31DB7}" type="pres">
      <dgm:prSet presAssocID="{CEE34E23-DC2D-443F-96E6-4C80E5B1C329}" presName="parentLeftMargin" presStyleLbl="node1" presStyleIdx="0" presStyleCnt="3"/>
      <dgm:spPr/>
    </dgm:pt>
    <dgm:pt modelId="{51DB0062-D4F1-4B7E-8276-353E12A15493}" type="pres">
      <dgm:prSet presAssocID="{CEE34E23-DC2D-443F-96E6-4C80E5B1C329}" presName="parentText" presStyleLbl="node1" presStyleIdx="0" presStyleCnt="3">
        <dgm:presLayoutVars>
          <dgm:chMax val="0"/>
          <dgm:bulletEnabled val="1"/>
        </dgm:presLayoutVars>
      </dgm:prSet>
      <dgm:spPr/>
    </dgm:pt>
    <dgm:pt modelId="{3CDE4BCB-1802-4AB2-AC35-F1976983A89B}" type="pres">
      <dgm:prSet presAssocID="{CEE34E23-DC2D-443F-96E6-4C80E5B1C329}" presName="negativeSpace" presStyleCnt="0"/>
      <dgm:spPr/>
    </dgm:pt>
    <dgm:pt modelId="{6F7E3B9A-CD2D-49C3-9A95-930D7CADD193}" type="pres">
      <dgm:prSet presAssocID="{CEE34E23-DC2D-443F-96E6-4C80E5B1C329}" presName="childText" presStyleLbl="conFgAcc1" presStyleIdx="0" presStyleCnt="3">
        <dgm:presLayoutVars>
          <dgm:bulletEnabled val="1"/>
        </dgm:presLayoutVars>
      </dgm:prSet>
      <dgm:spPr/>
    </dgm:pt>
    <dgm:pt modelId="{715D53AA-6E0C-4BC0-B87F-530D9BF03C24}" type="pres">
      <dgm:prSet presAssocID="{AE7AEAE3-14E9-4C50-B0A7-D5BB10088479}" presName="spaceBetweenRectangles" presStyleCnt="0"/>
      <dgm:spPr/>
    </dgm:pt>
    <dgm:pt modelId="{0F7AA6A3-6031-46AF-B16C-BFAA9E4C1CA9}" type="pres">
      <dgm:prSet presAssocID="{488C063E-5A97-4E57-8BF9-92EF19522C8B}" presName="parentLin" presStyleCnt="0"/>
      <dgm:spPr/>
    </dgm:pt>
    <dgm:pt modelId="{25CA5730-9E6C-446C-975F-A37E2B57E3B2}" type="pres">
      <dgm:prSet presAssocID="{488C063E-5A97-4E57-8BF9-92EF19522C8B}" presName="parentLeftMargin" presStyleLbl="node1" presStyleIdx="0" presStyleCnt="3"/>
      <dgm:spPr/>
    </dgm:pt>
    <dgm:pt modelId="{DCD0E60E-B0CE-4EC3-9EA9-112B39CB7BF7}" type="pres">
      <dgm:prSet presAssocID="{488C063E-5A97-4E57-8BF9-92EF19522C8B}" presName="parentText" presStyleLbl="node1" presStyleIdx="1" presStyleCnt="3">
        <dgm:presLayoutVars>
          <dgm:chMax val="0"/>
          <dgm:bulletEnabled val="1"/>
        </dgm:presLayoutVars>
      </dgm:prSet>
      <dgm:spPr/>
    </dgm:pt>
    <dgm:pt modelId="{7766EFF4-0AD1-4C5C-A588-42E1FE0DB093}" type="pres">
      <dgm:prSet presAssocID="{488C063E-5A97-4E57-8BF9-92EF19522C8B}" presName="negativeSpace" presStyleCnt="0"/>
      <dgm:spPr/>
    </dgm:pt>
    <dgm:pt modelId="{5D70DF4E-61CE-47AE-8283-B1672E07DF10}" type="pres">
      <dgm:prSet presAssocID="{488C063E-5A97-4E57-8BF9-92EF19522C8B}" presName="childText" presStyleLbl="conFgAcc1" presStyleIdx="1" presStyleCnt="3">
        <dgm:presLayoutVars>
          <dgm:bulletEnabled val="1"/>
        </dgm:presLayoutVars>
      </dgm:prSet>
      <dgm:spPr/>
    </dgm:pt>
    <dgm:pt modelId="{BB4ADC3B-40D5-4EB3-ADF9-1E6380559563}" type="pres">
      <dgm:prSet presAssocID="{72312B58-D02E-4FBE-BFE0-97CE21254C0A}" presName="spaceBetweenRectangles" presStyleCnt="0"/>
      <dgm:spPr/>
    </dgm:pt>
    <dgm:pt modelId="{E57F9A8E-8C36-4872-9D2E-9F34E7502600}" type="pres">
      <dgm:prSet presAssocID="{2FABAD3F-E88F-4FD6-BDA0-5CED3260F502}" presName="parentLin" presStyleCnt="0"/>
      <dgm:spPr/>
    </dgm:pt>
    <dgm:pt modelId="{C95A2F36-6559-40E8-9E2F-1108C61110A1}" type="pres">
      <dgm:prSet presAssocID="{2FABAD3F-E88F-4FD6-BDA0-5CED3260F502}" presName="parentLeftMargin" presStyleLbl="node1" presStyleIdx="1" presStyleCnt="3"/>
      <dgm:spPr/>
    </dgm:pt>
    <dgm:pt modelId="{B2CBE323-DC76-4EFA-93BC-DA47EA7482DA}" type="pres">
      <dgm:prSet presAssocID="{2FABAD3F-E88F-4FD6-BDA0-5CED3260F502}" presName="parentText" presStyleLbl="node1" presStyleIdx="2" presStyleCnt="3">
        <dgm:presLayoutVars>
          <dgm:chMax val="0"/>
          <dgm:bulletEnabled val="1"/>
        </dgm:presLayoutVars>
      </dgm:prSet>
      <dgm:spPr/>
    </dgm:pt>
    <dgm:pt modelId="{FA623FEF-828F-41AF-B98E-34AA2FF05EF4}" type="pres">
      <dgm:prSet presAssocID="{2FABAD3F-E88F-4FD6-BDA0-5CED3260F502}" presName="negativeSpace" presStyleCnt="0"/>
      <dgm:spPr/>
    </dgm:pt>
    <dgm:pt modelId="{C68EB16C-6654-4BD3-9D5D-5C0B4BBC428F}" type="pres">
      <dgm:prSet presAssocID="{2FABAD3F-E88F-4FD6-BDA0-5CED3260F502}" presName="childText" presStyleLbl="conFgAcc1" presStyleIdx="2" presStyleCnt="3">
        <dgm:presLayoutVars>
          <dgm:bulletEnabled val="1"/>
        </dgm:presLayoutVars>
      </dgm:prSet>
      <dgm:spPr/>
    </dgm:pt>
  </dgm:ptLst>
  <dgm:cxnLst>
    <dgm:cxn modelId="{F97FE932-8653-44F9-8082-F75A14655AD0}" type="presOf" srcId="{BBA4524C-8DD5-486C-ADE2-B8E9B45F4775}" destId="{C68EB16C-6654-4BD3-9D5D-5C0B4BBC428F}" srcOrd="0" destOrd="0" presId="urn:microsoft.com/office/officeart/2005/8/layout/list1"/>
    <dgm:cxn modelId="{5B7B2935-A6A8-4268-AA13-5BAE407DC19E}" srcId="{6D8FA3FE-6B82-4118-B5E0-AE60779380B5}" destId="{488C063E-5A97-4E57-8BF9-92EF19522C8B}" srcOrd="1" destOrd="0" parTransId="{A40B1970-737C-4655-80E2-08D6A0F3C437}" sibTransId="{72312B58-D02E-4FBE-BFE0-97CE21254C0A}"/>
    <dgm:cxn modelId="{600DD436-D052-4B8C-B8A8-1F83CD894B03}" type="presOf" srcId="{6D8FA3FE-6B82-4118-B5E0-AE60779380B5}" destId="{25F8D778-587B-4776-8A5B-31A1005FFED2}" srcOrd="0" destOrd="0" presId="urn:microsoft.com/office/officeart/2005/8/layout/list1"/>
    <dgm:cxn modelId="{3E7D2E6D-57E9-41DA-9084-3AC96FB66A90}" srcId="{6D8FA3FE-6B82-4118-B5E0-AE60779380B5}" destId="{CEE34E23-DC2D-443F-96E6-4C80E5B1C329}" srcOrd="0" destOrd="0" parTransId="{5F19CFA5-E260-4B47-A7D3-613D8A19DF01}" sibTransId="{AE7AEAE3-14E9-4C50-B0A7-D5BB10088479}"/>
    <dgm:cxn modelId="{E57BC779-3170-40DC-8014-CEF6E469153C}" type="presOf" srcId="{1938E895-95F8-41B2-A527-66DF9BE0265C}" destId="{C68EB16C-6654-4BD3-9D5D-5C0B4BBC428F}" srcOrd="0" destOrd="1" presId="urn:microsoft.com/office/officeart/2005/8/layout/list1"/>
    <dgm:cxn modelId="{2B6E2C7A-D672-4282-BD81-4F4497C5AB14}" type="presOf" srcId="{CEE34E23-DC2D-443F-96E6-4C80E5B1C329}" destId="{C1086D76-2163-4F7F-91C3-0876D9E31DB7}" srcOrd="0" destOrd="0" presId="urn:microsoft.com/office/officeart/2005/8/layout/list1"/>
    <dgm:cxn modelId="{66B03689-FCA9-4478-8BA0-9AD9E6265459}" type="presOf" srcId="{488C063E-5A97-4E57-8BF9-92EF19522C8B}" destId="{DCD0E60E-B0CE-4EC3-9EA9-112B39CB7BF7}" srcOrd="1" destOrd="0" presId="urn:microsoft.com/office/officeart/2005/8/layout/list1"/>
    <dgm:cxn modelId="{FDDEC795-A207-4C59-9596-4B60BDE077F5}" srcId="{6D8FA3FE-6B82-4118-B5E0-AE60779380B5}" destId="{2FABAD3F-E88F-4FD6-BDA0-5CED3260F502}" srcOrd="2" destOrd="0" parTransId="{918C6225-4773-41F1-B2CA-744C1889736C}" sibTransId="{1BA58C11-719E-43B0-9F97-CDD9BC782A1D}"/>
    <dgm:cxn modelId="{70F4BE9A-5668-483B-9BDB-AE2108A10CD9}" type="presOf" srcId="{2FABAD3F-E88F-4FD6-BDA0-5CED3260F502}" destId="{C95A2F36-6559-40E8-9E2F-1108C61110A1}" srcOrd="0" destOrd="0" presId="urn:microsoft.com/office/officeart/2005/8/layout/list1"/>
    <dgm:cxn modelId="{BAA602A2-C08C-4D7D-B08E-505E699D9D64}" type="presOf" srcId="{CEE34E23-DC2D-443F-96E6-4C80E5B1C329}" destId="{51DB0062-D4F1-4B7E-8276-353E12A15493}" srcOrd="1" destOrd="0" presId="urn:microsoft.com/office/officeart/2005/8/layout/list1"/>
    <dgm:cxn modelId="{9C74A1A5-CEDD-4287-89AB-BB9D5DCD7790}" type="presOf" srcId="{488C063E-5A97-4E57-8BF9-92EF19522C8B}" destId="{25CA5730-9E6C-446C-975F-A37E2B57E3B2}" srcOrd="0" destOrd="0" presId="urn:microsoft.com/office/officeart/2005/8/layout/list1"/>
    <dgm:cxn modelId="{190679A8-0B8E-41BE-8387-022658E206F6}" type="presOf" srcId="{2FABAD3F-E88F-4FD6-BDA0-5CED3260F502}" destId="{B2CBE323-DC76-4EFA-93BC-DA47EA7482DA}" srcOrd="1" destOrd="0" presId="urn:microsoft.com/office/officeart/2005/8/layout/list1"/>
    <dgm:cxn modelId="{EDFD54B4-E8F4-47AD-A8BB-BDF64AABD755}" type="presOf" srcId="{4E61CAC6-1F77-4669-9174-37F887180C0F}" destId="{C68EB16C-6654-4BD3-9D5D-5C0B4BBC428F}" srcOrd="0" destOrd="2" presId="urn:microsoft.com/office/officeart/2005/8/layout/list1"/>
    <dgm:cxn modelId="{3A6E14BE-532D-4EE0-88D9-FB4198C133D3}" srcId="{2FABAD3F-E88F-4FD6-BDA0-5CED3260F502}" destId="{4E61CAC6-1F77-4669-9174-37F887180C0F}" srcOrd="2" destOrd="0" parTransId="{B92A8B6E-DA0B-4FFA-808A-AD4FE8AFF065}" sibTransId="{03BD8BDD-4C4D-407C-B848-66616C768F29}"/>
    <dgm:cxn modelId="{5B497EE0-5FA0-47B6-83AF-4587B6CA8BB2}" srcId="{2FABAD3F-E88F-4FD6-BDA0-5CED3260F502}" destId="{1938E895-95F8-41B2-A527-66DF9BE0265C}" srcOrd="1" destOrd="0" parTransId="{B2F008D3-A493-4850-AC63-40C9B4459E9E}" sibTransId="{8B95860F-7CA0-4FF6-8691-C45A773D2F42}"/>
    <dgm:cxn modelId="{2F8555E2-0E70-4A33-BD6E-E35721374217}" srcId="{2FABAD3F-E88F-4FD6-BDA0-5CED3260F502}" destId="{BBA4524C-8DD5-486C-ADE2-B8E9B45F4775}" srcOrd="0" destOrd="0" parTransId="{68757D5C-BBAB-49C6-9AF1-B83E25C47A7B}" sibTransId="{1BA9EC17-9C1D-4E9B-B810-4FAA8B82643D}"/>
    <dgm:cxn modelId="{FAD4B01A-67EF-4370-83B0-0B172C9C8EB4}" type="presParOf" srcId="{25F8D778-587B-4776-8A5B-31A1005FFED2}" destId="{1638A138-8106-4C07-B33D-2DD4BC81CEEE}" srcOrd="0" destOrd="0" presId="urn:microsoft.com/office/officeart/2005/8/layout/list1"/>
    <dgm:cxn modelId="{BBD5966A-D4CD-4D9E-A3F3-B561E71ABF36}" type="presParOf" srcId="{1638A138-8106-4C07-B33D-2DD4BC81CEEE}" destId="{C1086D76-2163-4F7F-91C3-0876D9E31DB7}" srcOrd="0" destOrd="0" presId="urn:microsoft.com/office/officeart/2005/8/layout/list1"/>
    <dgm:cxn modelId="{47E224DA-EC00-4A71-B763-6DF28904A2D0}" type="presParOf" srcId="{1638A138-8106-4C07-B33D-2DD4BC81CEEE}" destId="{51DB0062-D4F1-4B7E-8276-353E12A15493}" srcOrd="1" destOrd="0" presId="urn:microsoft.com/office/officeart/2005/8/layout/list1"/>
    <dgm:cxn modelId="{54C71F85-29D9-4149-A034-DD55BF9C64E9}" type="presParOf" srcId="{25F8D778-587B-4776-8A5B-31A1005FFED2}" destId="{3CDE4BCB-1802-4AB2-AC35-F1976983A89B}" srcOrd="1" destOrd="0" presId="urn:microsoft.com/office/officeart/2005/8/layout/list1"/>
    <dgm:cxn modelId="{DE53986D-FF2D-4367-831F-4EE4F7A688D7}" type="presParOf" srcId="{25F8D778-587B-4776-8A5B-31A1005FFED2}" destId="{6F7E3B9A-CD2D-49C3-9A95-930D7CADD193}" srcOrd="2" destOrd="0" presId="urn:microsoft.com/office/officeart/2005/8/layout/list1"/>
    <dgm:cxn modelId="{663EA34A-9E9C-4284-B291-224B0194BEDB}" type="presParOf" srcId="{25F8D778-587B-4776-8A5B-31A1005FFED2}" destId="{715D53AA-6E0C-4BC0-B87F-530D9BF03C24}" srcOrd="3" destOrd="0" presId="urn:microsoft.com/office/officeart/2005/8/layout/list1"/>
    <dgm:cxn modelId="{DDDBF9BC-51E9-49F4-82C3-9025FD431F0F}" type="presParOf" srcId="{25F8D778-587B-4776-8A5B-31A1005FFED2}" destId="{0F7AA6A3-6031-46AF-B16C-BFAA9E4C1CA9}" srcOrd="4" destOrd="0" presId="urn:microsoft.com/office/officeart/2005/8/layout/list1"/>
    <dgm:cxn modelId="{FB3FEAB7-0E16-4971-AD67-709133C28F98}" type="presParOf" srcId="{0F7AA6A3-6031-46AF-B16C-BFAA9E4C1CA9}" destId="{25CA5730-9E6C-446C-975F-A37E2B57E3B2}" srcOrd="0" destOrd="0" presId="urn:microsoft.com/office/officeart/2005/8/layout/list1"/>
    <dgm:cxn modelId="{2CB9914F-1DED-4735-AEFC-6770CE50529C}" type="presParOf" srcId="{0F7AA6A3-6031-46AF-B16C-BFAA9E4C1CA9}" destId="{DCD0E60E-B0CE-4EC3-9EA9-112B39CB7BF7}" srcOrd="1" destOrd="0" presId="urn:microsoft.com/office/officeart/2005/8/layout/list1"/>
    <dgm:cxn modelId="{6BA21076-21F6-466D-B5E1-04267020ED8C}" type="presParOf" srcId="{25F8D778-587B-4776-8A5B-31A1005FFED2}" destId="{7766EFF4-0AD1-4C5C-A588-42E1FE0DB093}" srcOrd="5" destOrd="0" presId="urn:microsoft.com/office/officeart/2005/8/layout/list1"/>
    <dgm:cxn modelId="{F21034AB-440B-4136-95D6-5B26CE4E6F04}" type="presParOf" srcId="{25F8D778-587B-4776-8A5B-31A1005FFED2}" destId="{5D70DF4E-61CE-47AE-8283-B1672E07DF10}" srcOrd="6" destOrd="0" presId="urn:microsoft.com/office/officeart/2005/8/layout/list1"/>
    <dgm:cxn modelId="{22DF78CC-D2DA-4F90-83FB-DD16EBE05523}" type="presParOf" srcId="{25F8D778-587B-4776-8A5B-31A1005FFED2}" destId="{BB4ADC3B-40D5-4EB3-ADF9-1E6380559563}" srcOrd="7" destOrd="0" presId="urn:microsoft.com/office/officeart/2005/8/layout/list1"/>
    <dgm:cxn modelId="{CE9B1645-83AB-416D-AD95-535AB8B3044E}" type="presParOf" srcId="{25F8D778-587B-4776-8A5B-31A1005FFED2}" destId="{E57F9A8E-8C36-4872-9D2E-9F34E7502600}" srcOrd="8" destOrd="0" presId="urn:microsoft.com/office/officeart/2005/8/layout/list1"/>
    <dgm:cxn modelId="{A24F743D-F882-43BD-A9F5-DF1316774BB8}" type="presParOf" srcId="{E57F9A8E-8C36-4872-9D2E-9F34E7502600}" destId="{C95A2F36-6559-40E8-9E2F-1108C61110A1}" srcOrd="0" destOrd="0" presId="urn:microsoft.com/office/officeart/2005/8/layout/list1"/>
    <dgm:cxn modelId="{33C966FD-D703-404C-911F-5B3C63D6CDEF}" type="presParOf" srcId="{E57F9A8E-8C36-4872-9D2E-9F34E7502600}" destId="{B2CBE323-DC76-4EFA-93BC-DA47EA7482DA}" srcOrd="1" destOrd="0" presId="urn:microsoft.com/office/officeart/2005/8/layout/list1"/>
    <dgm:cxn modelId="{365914EF-C470-45FB-BD8A-AB7BB7BAD1C9}" type="presParOf" srcId="{25F8D778-587B-4776-8A5B-31A1005FFED2}" destId="{FA623FEF-828F-41AF-B98E-34AA2FF05EF4}" srcOrd="9" destOrd="0" presId="urn:microsoft.com/office/officeart/2005/8/layout/list1"/>
    <dgm:cxn modelId="{583819AF-64FF-42ED-B49A-D284192370BD}" type="presParOf" srcId="{25F8D778-587B-4776-8A5B-31A1005FFED2}" destId="{C68EB16C-6654-4BD3-9D5D-5C0B4BBC428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B9C447-9D7A-4C37-BDD6-C60D0AE7337F}" type="doc">
      <dgm:prSet loTypeId="urn:microsoft.com/office/officeart/2018/2/layout/IconVerticalSolidList" loCatId="icon" qsTypeId="urn:microsoft.com/office/officeart/2005/8/quickstyle/simple1" qsCatId="simple" csTypeId="urn:microsoft.com/office/officeart/2018/5/colors/Iconchunking_neutralbg_accent3_2" csCatId="accent3" phldr="1"/>
      <dgm:spPr/>
      <dgm:t>
        <a:bodyPr/>
        <a:lstStyle/>
        <a:p>
          <a:endParaRPr lang="en-US"/>
        </a:p>
      </dgm:t>
    </dgm:pt>
    <dgm:pt modelId="{74EC0F3E-38FA-43A6-9459-DAFDF2AD2305}">
      <dgm:prSet/>
      <dgm:spPr/>
      <dgm:t>
        <a:bodyPr/>
        <a:lstStyle/>
        <a:p>
          <a:r>
            <a:rPr lang="en-US"/>
            <a:t>Who is your default Executor/Personal Representative?</a:t>
          </a:r>
        </a:p>
      </dgm:t>
    </dgm:pt>
    <dgm:pt modelId="{CAB5E095-895A-4D28-B2C5-163E0991A4E5}" type="parTrans" cxnId="{7CC8BD81-D20C-4F2A-8995-F30451D95FE4}">
      <dgm:prSet/>
      <dgm:spPr/>
      <dgm:t>
        <a:bodyPr/>
        <a:lstStyle/>
        <a:p>
          <a:endParaRPr lang="en-US"/>
        </a:p>
      </dgm:t>
    </dgm:pt>
    <dgm:pt modelId="{D9B00AD4-F3ED-4117-B079-92F6EE6B2513}" type="sibTrans" cxnId="{7CC8BD81-D20C-4F2A-8995-F30451D95FE4}">
      <dgm:prSet/>
      <dgm:spPr/>
      <dgm:t>
        <a:bodyPr/>
        <a:lstStyle/>
        <a:p>
          <a:endParaRPr lang="en-US"/>
        </a:p>
      </dgm:t>
    </dgm:pt>
    <dgm:pt modelId="{84243D2E-2A8B-4C05-B6E1-CBEF954DE773}">
      <dgm:prSet/>
      <dgm:spPr/>
      <dgm:t>
        <a:bodyPr/>
        <a:lstStyle/>
        <a:p>
          <a:r>
            <a:rPr lang="en-US"/>
            <a:t>R.S.Mo. 473.110</a:t>
          </a:r>
        </a:p>
      </dgm:t>
    </dgm:pt>
    <dgm:pt modelId="{755EC9E1-BD68-488B-A568-7D67BC7899F8}" type="parTrans" cxnId="{A6BB50FF-AFE1-4ADC-80FE-AFDED3D970ED}">
      <dgm:prSet/>
      <dgm:spPr/>
      <dgm:t>
        <a:bodyPr/>
        <a:lstStyle/>
        <a:p>
          <a:endParaRPr lang="en-US"/>
        </a:p>
      </dgm:t>
    </dgm:pt>
    <dgm:pt modelId="{D5C0D2A7-02F3-45D5-957F-6E84068B06E7}" type="sibTrans" cxnId="{A6BB50FF-AFE1-4ADC-80FE-AFDED3D970ED}">
      <dgm:prSet/>
      <dgm:spPr/>
      <dgm:t>
        <a:bodyPr/>
        <a:lstStyle/>
        <a:p>
          <a:endParaRPr lang="en-US"/>
        </a:p>
      </dgm:t>
    </dgm:pt>
    <dgm:pt modelId="{52A601A5-9924-4C14-A284-85C4A1AA06A8}">
      <dgm:prSet/>
      <dgm:spPr/>
      <dgm:t>
        <a:bodyPr/>
        <a:lstStyle/>
        <a:p>
          <a:r>
            <a:rPr lang="en-US"/>
            <a:t>Person nominated in a (validly executed) Last Will and Testament</a:t>
          </a:r>
        </a:p>
      </dgm:t>
    </dgm:pt>
    <dgm:pt modelId="{FF2A6F1C-4AA7-41A2-9275-46FE1278D005}" type="parTrans" cxnId="{7509D90B-86E9-4B70-B6F4-3716E7A0CA87}">
      <dgm:prSet/>
      <dgm:spPr/>
      <dgm:t>
        <a:bodyPr/>
        <a:lstStyle/>
        <a:p>
          <a:endParaRPr lang="en-US"/>
        </a:p>
      </dgm:t>
    </dgm:pt>
    <dgm:pt modelId="{7375C568-46DB-4917-B2EB-53940550EBE8}" type="sibTrans" cxnId="{7509D90B-86E9-4B70-B6F4-3716E7A0CA87}">
      <dgm:prSet/>
      <dgm:spPr/>
      <dgm:t>
        <a:bodyPr/>
        <a:lstStyle/>
        <a:p>
          <a:endParaRPr lang="en-US"/>
        </a:p>
      </dgm:t>
    </dgm:pt>
    <dgm:pt modelId="{6C5F7EFC-1ED4-4477-8670-5DEDAF9D913D}">
      <dgm:prSet/>
      <dgm:spPr/>
      <dgm:t>
        <a:bodyPr/>
        <a:lstStyle/>
        <a:p>
          <a:r>
            <a:rPr lang="en-US"/>
            <a:t>Surviving Spouse</a:t>
          </a:r>
        </a:p>
      </dgm:t>
    </dgm:pt>
    <dgm:pt modelId="{52D8BE45-F541-4C97-BFAF-1EBF8A58B806}" type="parTrans" cxnId="{776F0F6D-1122-4B39-93A8-44ADBB29A27B}">
      <dgm:prSet/>
      <dgm:spPr/>
      <dgm:t>
        <a:bodyPr/>
        <a:lstStyle/>
        <a:p>
          <a:endParaRPr lang="en-US"/>
        </a:p>
      </dgm:t>
    </dgm:pt>
    <dgm:pt modelId="{3B16786A-94B7-48B2-975A-32FCCF4893B1}" type="sibTrans" cxnId="{776F0F6D-1122-4B39-93A8-44ADBB29A27B}">
      <dgm:prSet/>
      <dgm:spPr/>
      <dgm:t>
        <a:bodyPr/>
        <a:lstStyle/>
        <a:p>
          <a:endParaRPr lang="en-US"/>
        </a:p>
      </dgm:t>
    </dgm:pt>
    <dgm:pt modelId="{E02FF892-F874-4230-8EE3-D80EEC7CBB46}">
      <dgm:prSet/>
      <dgm:spPr/>
      <dgm:t>
        <a:bodyPr/>
        <a:lstStyle/>
        <a:p>
          <a:r>
            <a:rPr lang="en-US"/>
            <a:t>Persons entitled to receive property from the Estate whom the court believes will best manage and preserve the Estate</a:t>
          </a:r>
        </a:p>
      </dgm:t>
    </dgm:pt>
    <dgm:pt modelId="{AD6DCE4B-EA42-4998-9AF8-C8AE3EADF2B8}" type="parTrans" cxnId="{9735654D-1A1A-4245-AE46-9D2189B85345}">
      <dgm:prSet/>
      <dgm:spPr/>
      <dgm:t>
        <a:bodyPr/>
        <a:lstStyle/>
        <a:p>
          <a:endParaRPr lang="en-US"/>
        </a:p>
      </dgm:t>
    </dgm:pt>
    <dgm:pt modelId="{DC8B4838-130A-464B-8368-9D871A58D83D}" type="sibTrans" cxnId="{9735654D-1A1A-4245-AE46-9D2189B85345}">
      <dgm:prSet/>
      <dgm:spPr/>
      <dgm:t>
        <a:bodyPr/>
        <a:lstStyle/>
        <a:p>
          <a:endParaRPr lang="en-US"/>
        </a:p>
      </dgm:t>
    </dgm:pt>
    <dgm:pt modelId="{279D1827-10CC-4773-8F55-5388639F6BA9}" type="pres">
      <dgm:prSet presAssocID="{D1B9C447-9D7A-4C37-BDD6-C60D0AE7337F}" presName="root" presStyleCnt="0">
        <dgm:presLayoutVars>
          <dgm:dir/>
          <dgm:resizeHandles val="exact"/>
        </dgm:presLayoutVars>
      </dgm:prSet>
      <dgm:spPr/>
    </dgm:pt>
    <dgm:pt modelId="{AE9576C7-7C16-4910-8D4E-088887812494}" type="pres">
      <dgm:prSet presAssocID="{74EC0F3E-38FA-43A6-9459-DAFDF2AD2305}" presName="compNode" presStyleCnt="0"/>
      <dgm:spPr/>
    </dgm:pt>
    <dgm:pt modelId="{4D9CE638-F49B-49D1-B31F-0F8531E50E5C}" type="pres">
      <dgm:prSet presAssocID="{74EC0F3E-38FA-43A6-9459-DAFDF2AD2305}" presName="bgRect" presStyleLbl="bgShp" presStyleIdx="0" presStyleCnt="2"/>
      <dgm:spPr/>
    </dgm:pt>
    <dgm:pt modelId="{702E8A60-B45F-423C-A2BA-168002D94D74}" type="pres">
      <dgm:prSet presAssocID="{74EC0F3E-38FA-43A6-9459-DAFDF2AD230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5EA18BB3-6F2A-4152-813D-FBE9B4D7136E}" type="pres">
      <dgm:prSet presAssocID="{74EC0F3E-38FA-43A6-9459-DAFDF2AD2305}" presName="spaceRect" presStyleCnt="0"/>
      <dgm:spPr/>
    </dgm:pt>
    <dgm:pt modelId="{9B798484-9469-4E63-8680-99336CF2DF3B}" type="pres">
      <dgm:prSet presAssocID="{74EC0F3E-38FA-43A6-9459-DAFDF2AD2305}" presName="parTx" presStyleLbl="revTx" presStyleIdx="0" presStyleCnt="3">
        <dgm:presLayoutVars>
          <dgm:chMax val="0"/>
          <dgm:chPref val="0"/>
        </dgm:presLayoutVars>
      </dgm:prSet>
      <dgm:spPr/>
    </dgm:pt>
    <dgm:pt modelId="{ED5DBFF4-6B8E-49CA-8703-7E76607AE9B1}" type="pres">
      <dgm:prSet presAssocID="{D9B00AD4-F3ED-4117-B079-92F6EE6B2513}" presName="sibTrans" presStyleCnt="0"/>
      <dgm:spPr/>
    </dgm:pt>
    <dgm:pt modelId="{A3DADCDE-0975-4A2D-9678-A840D982F5A8}" type="pres">
      <dgm:prSet presAssocID="{84243D2E-2A8B-4C05-B6E1-CBEF954DE773}" presName="compNode" presStyleCnt="0"/>
      <dgm:spPr/>
    </dgm:pt>
    <dgm:pt modelId="{13D76FA5-CD87-4A56-9619-C9C90868EE36}" type="pres">
      <dgm:prSet presAssocID="{84243D2E-2A8B-4C05-B6E1-CBEF954DE773}" presName="bgRect" presStyleLbl="bgShp" presStyleIdx="1" presStyleCnt="2"/>
      <dgm:spPr/>
    </dgm:pt>
    <dgm:pt modelId="{7517BFC3-C22A-4324-A03C-FCEBDE2C4681}" type="pres">
      <dgm:prSet presAssocID="{84243D2E-2A8B-4C05-B6E1-CBEF954DE77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EC98EEE1-7A8A-4159-B429-B0169A6309AB}" type="pres">
      <dgm:prSet presAssocID="{84243D2E-2A8B-4C05-B6E1-CBEF954DE773}" presName="spaceRect" presStyleCnt="0"/>
      <dgm:spPr/>
    </dgm:pt>
    <dgm:pt modelId="{54BAF8E4-175F-4891-94D7-9E5597677592}" type="pres">
      <dgm:prSet presAssocID="{84243D2E-2A8B-4C05-B6E1-CBEF954DE773}" presName="parTx" presStyleLbl="revTx" presStyleIdx="1" presStyleCnt="3">
        <dgm:presLayoutVars>
          <dgm:chMax val="0"/>
          <dgm:chPref val="0"/>
        </dgm:presLayoutVars>
      </dgm:prSet>
      <dgm:spPr/>
    </dgm:pt>
    <dgm:pt modelId="{BFB3A025-24F8-46BF-8F52-22CF5FB8EDE0}" type="pres">
      <dgm:prSet presAssocID="{84243D2E-2A8B-4C05-B6E1-CBEF954DE773}" presName="desTx" presStyleLbl="revTx" presStyleIdx="2" presStyleCnt="3">
        <dgm:presLayoutVars/>
      </dgm:prSet>
      <dgm:spPr/>
    </dgm:pt>
  </dgm:ptLst>
  <dgm:cxnLst>
    <dgm:cxn modelId="{04AB0907-D04A-4CDC-973D-5AAE6D7E7478}" type="presOf" srcId="{6C5F7EFC-1ED4-4477-8670-5DEDAF9D913D}" destId="{BFB3A025-24F8-46BF-8F52-22CF5FB8EDE0}" srcOrd="0" destOrd="1" presId="urn:microsoft.com/office/officeart/2018/2/layout/IconVerticalSolidList"/>
    <dgm:cxn modelId="{7509D90B-86E9-4B70-B6F4-3716E7A0CA87}" srcId="{84243D2E-2A8B-4C05-B6E1-CBEF954DE773}" destId="{52A601A5-9924-4C14-A284-85C4A1AA06A8}" srcOrd="0" destOrd="0" parTransId="{FF2A6F1C-4AA7-41A2-9275-46FE1278D005}" sibTransId="{7375C568-46DB-4917-B2EB-53940550EBE8}"/>
    <dgm:cxn modelId="{776F0F6D-1122-4B39-93A8-44ADBB29A27B}" srcId="{84243D2E-2A8B-4C05-B6E1-CBEF954DE773}" destId="{6C5F7EFC-1ED4-4477-8670-5DEDAF9D913D}" srcOrd="1" destOrd="0" parTransId="{52D8BE45-F541-4C97-BFAF-1EBF8A58B806}" sibTransId="{3B16786A-94B7-48B2-975A-32FCCF4893B1}"/>
    <dgm:cxn modelId="{9735654D-1A1A-4245-AE46-9D2189B85345}" srcId="{84243D2E-2A8B-4C05-B6E1-CBEF954DE773}" destId="{E02FF892-F874-4230-8EE3-D80EEC7CBB46}" srcOrd="2" destOrd="0" parTransId="{AD6DCE4B-EA42-4998-9AF8-C8AE3EADF2B8}" sibTransId="{DC8B4838-130A-464B-8368-9D871A58D83D}"/>
    <dgm:cxn modelId="{B4D55F80-C7BF-4F35-A152-F0BFA3FE06AA}" type="presOf" srcId="{52A601A5-9924-4C14-A284-85C4A1AA06A8}" destId="{BFB3A025-24F8-46BF-8F52-22CF5FB8EDE0}" srcOrd="0" destOrd="0" presId="urn:microsoft.com/office/officeart/2018/2/layout/IconVerticalSolidList"/>
    <dgm:cxn modelId="{7CC8BD81-D20C-4F2A-8995-F30451D95FE4}" srcId="{D1B9C447-9D7A-4C37-BDD6-C60D0AE7337F}" destId="{74EC0F3E-38FA-43A6-9459-DAFDF2AD2305}" srcOrd="0" destOrd="0" parTransId="{CAB5E095-895A-4D28-B2C5-163E0991A4E5}" sibTransId="{D9B00AD4-F3ED-4117-B079-92F6EE6B2513}"/>
    <dgm:cxn modelId="{4C4A2F8E-D30D-4570-9B55-A476CE15FD10}" type="presOf" srcId="{74EC0F3E-38FA-43A6-9459-DAFDF2AD2305}" destId="{9B798484-9469-4E63-8680-99336CF2DF3B}" srcOrd="0" destOrd="0" presId="urn:microsoft.com/office/officeart/2018/2/layout/IconVerticalSolidList"/>
    <dgm:cxn modelId="{ADC98DBF-E990-45D0-976E-B438D6CA087E}" type="presOf" srcId="{E02FF892-F874-4230-8EE3-D80EEC7CBB46}" destId="{BFB3A025-24F8-46BF-8F52-22CF5FB8EDE0}" srcOrd="0" destOrd="2" presId="urn:microsoft.com/office/officeart/2018/2/layout/IconVerticalSolidList"/>
    <dgm:cxn modelId="{9EB8CDD3-7041-4600-92CC-0657528773B0}" type="presOf" srcId="{D1B9C447-9D7A-4C37-BDD6-C60D0AE7337F}" destId="{279D1827-10CC-4773-8F55-5388639F6BA9}" srcOrd="0" destOrd="0" presId="urn:microsoft.com/office/officeart/2018/2/layout/IconVerticalSolidList"/>
    <dgm:cxn modelId="{01827EDB-FB11-47CE-90BE-EC935EA3BE06}" type="presOf" srcId="{84243D2E-2A8B-4C05-B6E1-CBEF954DE773}" destId="{54BAF8E4-175F-4891-94D7-9E5597677592}" srcOrd="0" destOrd="0" presId="urn:microsoft.com/office/officeart/2018/2/layout/IconVerticalSolidList"/>
    <dgm:cxn modelId="{A6BB50FF-AFE1-4ADC-80FE-AFDED3D970ED}" srcId="{D1B9C447-9D7A-4C37-BDD6-C60D0AE7337F}" destId="{84243D2E-2A8B-4C05-B6E1-CBEF954DE773}" srcOrd="1" destOrd="0" parTransId="{755EC9E1-BD68-488B-A568-7D67BC7899F8}" sibTransId="{D5C0D2A7-02F3-45D5-957F-6E84068B06E7}"/>
    <dgm:cxn modelId="{217A7FA7-96D6-4519-B82C-B2CD6C44FF26}" type="presParOf" srcId="{279D1827-10CC-4773-8F55-5388639F6BA9}" destId="{AE9576C7-7C16-4910-8D4E-088887812494}" srcOrd="0" destOrd="0" presId="urn:microsoft.com/office/officeart/2018/2/layout/IconVerticalSolidList"/>
    <dgm:cxn modelId="{5184F338-230D-49A7-8603-F024E55B6C3A}" type="presParOf" srcId="{AE9576C7-7C16-4910-8D4E-088887812494}" destId="{4D9CE638-F49B-49D1-B31F-0F8531E50E5C}" srcOrd="0" destOrd="0" presId="urn:microsoft.com/office/officeart/2018/2/layout/IconVerticalSolidList"/>
    <dgm:cxn modelId="{377096E4-9ED2-47A1-A572-73348EDF43DA}" type="presParOf" srcId="{AE9576C7-7C16-4910-8D4E-088887812494}" destId="{702E8A60-B45F-423C-A2BA-168002D94D74}" srcOrd="1" destOrd="0" presId="urn:microsoft.com/office/officeart/2018/2/layout/IconVerticalSolidList"/>
    <dgm:cxn modelId="{F32E62FB-C4B2-466A-A492-92BF7A95EF6F}" type="presParOf" srcId="{AE9576C7-7C16-4910-8D4E-088887812494}" destId="{5EA18BB3-6F2A-4152-813D-FBE9B4D7136E}" srcOrd="2" destOrd="0" presId="urn:microsoft.com/office/officeart/2018/2/layout/IconVerticalSolidList"/>
    <dgm:cxn modelId="{DBEA7353-AFB8-4698-A2B4-97E031A4B430}" type="presParOf" srcId="{AE9576C7-7C16-4910-8D4E-088887812494}" destId="{9B798484-9469-4E63-8680-99336CF2DF3B}" srcOrd="3" destOrd="0" presId="urn:microsoft.com/office/officeart/2018/2/layout/IconVerticalSolidList"/>
    <dgm:cxn modelId="{534829B3-A3BA-4F54-B15A-B7F71BEE6531}" type="presParOf" srcId="{279D1827-10CC-4773-8F55-5388639F6BA9}" destId="{ED5DBFF4-6B8E-49CA-8703-7E76607AE9B1}" srcOrd="1" destOrd="0" presId="urn:microsoft.com/office/officeart/2018/2/layout/IconVerticalSolidList"/>
    <dgm:cxn modelId="{69626762-4391-4978-99F0-9D03C9020341}" type="presParOf" srcId="{279D1827-10CC-4773-8F55-5388639F6BA9}" destId="{A3DADCDE-0975-4A2D-9678-A840D982F5A8}" srcOrd="2" destOrd="0" presId="urn:microsoft.com/office/officeart/2018/2/layout/IconVerticalSolidList"/>
    <dgm:cxn modelId="{43703190-9F28-4F97-9779-994790C11F6A}" type="presParOf" srcId="{A3DADCDE-0975-4A2D-9678-A840D982F5A8}" destId="{13D76FA5-CD87-4A56-9619-C9C90868EE36}" srcOrd="0" destOrd="0" presId="urn:microsoft.com/office/officeart/2018/2/layout/IconVerticalSolidList"/>
    <dgm:cxn modelId="{32F0ACD9-56D5-4930-B5D0-F2AF800E3283}" type="presParOf" srcId="{A3DADCDE-0975-4A2D-9678-A840D982F5A8}" destId="{7517BFC3-C22A-4324-A03C-FCEBDE2C4681}" srcOrd="1" destOrd="0" presId="urn:microsoft.com/office/officeart/2018/2/layout/IconVerticalSolidList"/>
    <dgm:cxn modelId="{A4991584-7ABB-46C1-812B-9EA40333F8BC}" type="presParOf" srcId="{A3DADCDE-0975-4A2D-9678-A840D982F5A8}" destId="{EC98EEE1-7A8A-4159-B429-B0169A6309AB}" srcOrd="2" destOrd="0" presId="urn:microsoft.com/office/officeart/2018/2/layout/IconVerticalSolidList"/>
    <dgm:cxn modelId="{440889FF-220A-45D9-B0C5-F35DB16662D3}" type="presParOf" srcId="{A3DADCDE-0975-4A2D-9678-A840D982F5A8}" destId="{54BAF8E4-175F-4891-94D7-9E5597677592}" srcOrd="3" destOrd="0" presId="urn:microsoft.com/office/officeart/2018/2/layout/IconVerticalSolidList"/>
    <dgm:cxn modelId="{FAA995EA-E3F1-4730-8987-7FD631BE05A9}" type="presParOf" srcId="{A3DADCDE-0975-4A2D-9678-A840D982F5A8}" destId="{BFB3A025-24F8-46BF-8F52-22CF5FB8EDE0}"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576752-BFFC-4A69-90F5-4A728956EBC5}" type="doc">
      <dgm:prSet loTypeId="urn:microsoft.com/office/officeart/2005/8/layout/list1" loCatId="list" qsTypeId="urn:microsoft.com/office/officeart/2005/8/quickstyle/simple4" qsCatId="simple" csTypeId="urn:microsoft.com/office/officeart/2005/8/colors/colorful2" csCatId="colorful"/>
      <dgm:spPr/>
      <dgm:t>
        <a:bodyPr/>
        <a:lstStyle/>
        <a:p>
          <a:endParaRPr lang="en-US"/>
        </a:p>
      </dgm:t>
    </dgm:pt>
    <dgm:pt modelId="{C4CCE241-44AD-4880-AB4D-BBFD5B8E6858}">
      <dgm:prSet/>
      <dgm:spPr/>
      <dgm:t>
        <a:bodyPr/>
        <a:lstStyle/>
        <a:p>
          <a:r>
            <a:rPr lang="en-US"/>
            <a:t>Who receives your $$?</a:t>
          </a:r>
        </a:p>
      </dgm:t>
    </dgm:pt>
    <dgm:pt modelId="{51D67A49-511B-4D7B-993E-B80AD35202E5}" type="parTrans" cxnId="{393886B6-20AF-46AA-B992-AE185FC21D85}">
      <dgm:prSet/>
      <dgm:spPr/>
      <dgm:t>
        <a:bodyPr/>
        <a:lstStyle/>
        <a:p>
          <a:endParaRPr lang="en-US"/>
        </a:p>
      </dgm:t>
    </dgm:pt>
    <dgm:pt modelId="{797B995B-0320-4200-97A5-6F0A38165FB7}" type="sibTrans" cxnId="{393886B6-20AF-46AA-B992-AE185FC21D85}">
      <dgm:prSet/>
      <dgm:spPr/>
      <dgm:t>
        <a:bodyPr/>
        <a:lstStyle/>
        <a:p>
          <a:endParaRPr lang="en-US"/>
        </a:p>
      </dgm:t>
    </dgm:pt>
    <dgm:pt modelId="{C0550F61-AD7C-4DD4-BD07-AECD7C2C4E6E}">
      <dgm:prSet/>
      <dgm:spPr/>
      <dgm:t>
        <a:bodyPr/>
        <a:lstStyle/>
        <a:p>
          <a:r>
            <a:rPr lang="en-US"/>
            <a:t>R.S.Mo. 474.010 - The Default Estate Plan:</a:t>
          </a:r>
        </a:p>
      </dgm:t>
    </dgm:pt>
    <dgm:pt modelId="{CC973C69-FA5E-4E77-B7F3-E5C24406FF18}" type="parTrans" cxnId="{1CD468F7-89E4-4422-B671-159B9B75131B}">
      <dgm:prSet/>
      <dgm:spPr/>
      <dgm:t>
        <a:bodyPr/>
        <a:lstStyle/>
        <a:p>
          <a:endParaRPr lang="en-US"/>
        </a:p>
      </dgm:t>
    </dgm:pt>
    <dgm:pt modelId="{171065A7-0DD2-4AB4-8A82-842E48BA02EA}" type="sibTrans" cxnId="{1CD468F7-89E4-4422-B671-159B9B75131B}">
      <dgm:prSet/>
      <dgm:spPr/>
      <dgm:t>
        <a:bodyPr/>
        <a:lstStyle/>
        <a:p>
          <a:endParaRPr lang="en-US"/>
        </a:p>
      </dgm:t>
    </dgm:pt>
    <dgm:pt modelId="{D69789A7-15D7-4256-87EC-7ABA6452FC46}">
      <dgm:prSet/>
      <dgm:spPr/>
      <dgm:t>
        <a:bodyPr/>
        <a:lstStyle/>
        <a:p>
          <a:r>
            <a:rPr lang="en-US"/>
            <a:t>Surviving Spouse gets 100%…..IF the deceased has no surviving children</a:t>
          </a:r>
        </a:p>
      </dgm:t>
    </dgm:pt>
    <dgm:pt modelId="{E889793E-6990-4C71-9472-84E7218E923A}" type="parTrans" cxnId="{16B28864-118A-47AD-9167-4560C1C1964A}">
      <dgm:prSet/>
      <dgm:spPr/>
      <dgm:t>
        <a:bodyPr/>
        <a:lstStyle/>
        <a:p>
          <a:endParaRPr lang="en-US"/>
        </a:p>
      </dgm:t>
    </dgm:pt>
    <dgm:pt modelId="{C5500D8E-824E-4875-BDEB-78CA83577999}" type="sibTrans" cxnId="{16B28864-118A-47AD-9167-4560C1C1964A}">
      <dgm:prSet/>
      <dgm:spPr/>
      <dgm:t>
        <a:bodyPr/>
        <a:lstStyle/>
        <a:p>
          <a:endParaRPr lang="en-US"/>
        </a:p>
      </dgm:t>
    </dgm:pt>
    <dgm:pt modelId="{2BE8B964-0ECF-4E5B-8E51-F4CD42199D32}">
      <dgm:prSet/>
      <dgm:spPr/>
      <dgm:t>
        <a:bodyPr/>
        <a:lstStyle/>
        <a:p>
          <a:r>
            <a:rPr lang="en-US"/>
            <a:t>Surviving Spouse gets 20K + 50%....IF</a:t>
          </a:r>
        </a:p>
      </dgm:t>
    </dgm:pt>
    <dgm:pt modelId="{3F66CC01-FC59-4931-B167-43A80829D8F9}" type="parTrans" cxnId="{70132A13-1D8A-4201-8E1C-44C28D0CCB22}">
      <dgm:prSet/>
      <dgm:spPr/>
      <dgm:t>
        <a:bodyPr/>
        <a:lstStyle/>
        <a:p>
          <a:endParaRPr lang="en-US"/>
        </a:p>
      </dgm:t>
    </dgm:pt>
    <dgm:pt modelId="{AEA50130-86E8-463D-AA8A-809A1C849F3C}" type="sibTrans" cxnId="{70132A13-1D8A-4201-8E1C-44C28D0CCB22}">
      <dgm:prSet/>
      <dgm:spPr/>
      <dgm:t>
        <a:bodyPr/>
        <a:lstStyle/>
        <a:p>
          <a:endParaRPr lang="en-US"/>
        </a:p>
      </dgm:t>
    </dgm:pt>
    <dgm:pt modelId="{EBAD26C2-05CB-47B8-9B9C-5EB4C438E65F}">
      <dgm:prSet/>
      <dgm:spPr/>
      <dgm:t>
        <a:bodyPr/>
        <a:lstStyle/>
        <a:p>
          <a:r>
            <a:rPr lang="en-US"/>
            <a:t>All of the children of the deceased are also children of the surviving spouse</a:t>
          </a:r>
        </a:p>
      </dgm:t>
    </dgm:pt>
    <dgm:pt modelId="{270B1C0B-2B36-4BC7-AA4B-F93D7F2F27BC}" type="parTrans" cxnId="{3B56C78F-6FFA-40FD-A8C3-37095994C767}">
      <dgm:prSet/>
      <dgm:spPr/>
      <dgm:t>
        <a:bodyPr/>
        <a:lstStyle/>
        <a:p>
          <a:endParaRPr lang="en-US"/>
        </a:p>
      </dgm:t>
    </dgm:pt>
    <dgm:pt modelId="{81C958E1-CAE9-47EC-B731-A8C313845160}" type="sibTrans" cxnId="{3B56C78F-6FFA-40FD-A8C3-37095994C767}">
      <dgm:prSet/>
      <dgm:spPr/>
      <dgm:t>
        <a:bodyPr/>
        <a:lstStyle/>
        <a:p>
          <a:endParaRPr lang="en-US"/>
        </a:p>
      </dgm:t>
    </dgm:pt>
    <dgm:pt modelId="{9FE1E1BF-440E-4C80-8214-DD61031639AF}">
      <dgm:prSet/>
      <dgm:spPr/>
      <dgm:t>
        <a:bodyPr/>
        <a:lstStyle/>
        <a:p>
          <a:r>
            <a:rPr lang="en-US"/>
            <a:t>Surviving Spouse get 50%....IF</a:t>
          </a:r>
        </a:p>
      </dgm:t>
    </dgm:pt>
    <dgm:pt modelId="{0F885643-68EC-4514-ACA4-812BF105AE5A}" type="parTrans" cxnId="{13CA8F59-49B5-4256-A3A1-97B1E1CD21B0}">
      <dgm:prSet/>
      <dgm:spPr/>
      <dgm:t>
        <a:bodyPr/>
        <a:lstStyle/>
        <a:p>
          <a:endParaRPr lang="en-US"/>
        </a:p>
      </dgm:t>
    </dgm:pt>
    <dgm:pt modelId="{58C5C78E-01D0-482D-9FBF-0381FBFEDD7B}" type="sibTrans" cxnId="{13CA8F59-49B5-4256-A3A1-97B1E1CD21B0}">
      <dgm:prSet/>
      <dgm:spPr/>
      <dgm:t>
        <a:bodyPr/>
        <a:lstStyle/>
        <a:p>
          <a:endParaRPr lang="en-US"/>
        </a:p>
      </dgm:t>
    </dgm:pt>
    <dgm:pt modelId="{08801209-FB08-4158-AA3F-A800D909740A}">
      <dgm:prSet/>
      <dgm:spPr/>
      <dgm:t>
        <a:bodyPr/>
        <a:lstStyle/>
        <a:p>
          <a:r>
            <a:rPr lang="en-US"/>
            <a:t>The deceased has any children who are NOT also children of the surviving spouse</a:t>
          </a:r>
        </a:p>
      </dgm:t>
    </dgm:pt>
    <dgm:pt modelId="{84BC5AB6-4C12-47D7-A87A-7ADCDACCD8DD}" type="parTrans" cxnId="{FAA82D5D-18E1-42BF-8A62-4C751C0124A0}">
      <dgm:prSet/>
      <dgm:spPr/>
      <dgm:t>
        <a:bodyPr/>
        <a:lstStyle/>
        <a:p>
          <a:endParaRPr lang="en-US"/>
        </a:p>
      </dgm:t>
    </dgm:pt>
    <dgm:pt modelId="{9D88FDF1-B3C9-43D5-A88F-83DAE7D57330}" type="sibTrans" cxnId="{FAA82D5D-18E1-42BF-8A62-4C751C0124A0}">
      <dgm:prSet/>
      <dgm:spPr/>
      <dgm:t>
        <a:bodyPr/>
        <a:lstStyle/>
        <a:p>
          <a:endParaRPr lang="en-US"/>
        </a:p>
      </dgm:t>
    </dgm:pt>
    <dgm:pt modelId="{5E8654E6-753B-4573-AAD1-58A9F27EDEDB}" type="pres">
      <dgm:prSet presAssocID="{7B576752-BFFC-4A69-90F5-4A728956EBC5}" presName="linear" presStyleCnt="0">
        <dgm:presLayoutVars>
          <dgm:dir/>
          <dgm:animLvl val="lvl"/>
          <dgm:resizeHandles val="exact"/>
        </dgm:presLayoutVars>
      </dgm:prSet>
      <dgm:spPr/>
    </dgm:pt>
    <dgm:pt modelId="{58F56355-249F-4F1F-8A6B-74C9DD1AC507}" type="pres">
      <dgm:prSet presAssocID="{C4CCE241-44AD-4880-AB4D-BBFD5B8E6858}" presName="parentLin" presStyleCnt="0"/>
      <dgm:spPr/>
    </dgm:pt>
    <dgm:pt modelId="{08038450-774F-4163-B5F4-0CE7661C1F2C}" type="pres">
      <dgm:prSet presAssocID="{C4CCE241-44AD-4880-AB4D-BBFD5B8E6858}" presName="parentLeftMargin" presStyleLbl="node1" presStyleIdx="0" presStyleCnt="2"/>
      <dgm:spPr/>
    </dgm:pt>
    <dgm:pt modelId="{662A7A7F-CF3B-400D-A6B4-327C27D14ACD}" type="pres">
      <dgm:prSet presAssocID="{C4CCE241-44AD-4880-AB4D-BBFD5B8E6858}" presName="parentText" presStyleLbl="node1" presStyleIdx="0" presStyleCnt="2">
        <dgm:presLayoutVars>
          <dgm:chMax val="0"/>
          <dgm:bulletEnabled val="1"/>
        </dgm:presLayoutVars>
      </dgm:prSet>
      <dgm:spPr/>
    </dgm:pt>
    <dgm:pt modelId="{ABE2C068-1401-4B7A-B2B9-C60E6CE23A43}" type="pres">
      <dgm:prSet presAssocID="{C4CCE241-44AD-4880-AB4D-BBFD5B8E6858}" presName="negativeSpace" presStyleCnt="0"/>
      <dgm:spPr/>
    </dgm:pt>
    <dgm:pt modelId="{3081F6B9-0EC1-485C-B65B-6D233A15BE1F}" type="pres">
      <dgm:prSet presAssocID="{C4CCE241-44AD-4880-AB4D-BBFD5B8E6858}" presName="childText" presStyleLbl="conFgAcc1" presStyleIdx="0" presStyleCnt="2">
        <dgm:presLayoutVars>
          <dgm:bulletEnabled val="1"/>
        </dgm:presLayoutVars>
      </dgm:prSet>
      <dgm:spPr/>
    </dgm:pt>
    <dgm:pt modelId="{BFEDD83B-51F9-4D7E-9BDB-30DC6BFF7FDC}" type="pres">
      <dgm:prSet presAssocID="{797B995B-0320-4200-97A5-6F0A38165FB7}" presName="spaceBetweenRectangles" presStyleCnt="0"/>
      <dgm:spPr/>
    </dgm:pt>
    <dgm:pt modelId="{109B8171-017D-41B2-B6EB-CD9C27355696}" type="pres">
      <dgm:prSet presAssocID="{C0550F61-AD7C-4DD4-BD07-AECD7C2C4E6E}" presName="parentLin" presStyleCnt="0"/>
      <dgm:spPr/>
    </dgm:pt>
    <dgm:pt modelId="{DEEFBB0A-EB23-4712-9A85-B1CB7ECF61D9}" type="pres">
      <dgm:prSet presAssocID="{C0550F61-AD7C-4DD4-BD07-AECD7C2C4E6E}" presName="parentLeftMargin" presStyleLbl="node1" presStyleIdx="0" presStyleCnt="2"/>
      <dgm:spPr/>
    </dgm:pt>
    <dgm:pt modelId="{1BBB035C-D6FC-490B-9D48-57CCC983530C}" type="pres">
      <dgm:prSet presAssocID="{C0550F61-AD7C-4DD4-BD07-AECD7C2C4E6E}" presName="parentText" presStyleLbl="node1" presStyleIdx="1" presStyleCnt="2">
        <dgm:presLayoutVars>
          <dgm:chMax val="0"/>
          <dgm:bulletEnabled val="1"/>
        </dgm:presLayoutVars>
      </dgm:prSet>
      <dgm:spPr/>
    </dgm:pt>
    <dgm:pt modelId="{7083FA27-4493-434C-8147-1627B51B13E3}" type="pres">
      <dgm:prSet presAssocID="{C0550F61-AD7C-4DD4-BD07-AECD7C2C4E6E}" presName="negativeSpace" presStyleCnt="0"/>
      <dgm:spPr/>
    </dgm:pt>
    <dgm:pt modelId="{37C2C855-E737-4A0A-BC96-F8AB421576BD}" type="pres">
      <dgm:prSet presAssocID="{C0550F61-AD7C-4DD4-BD07-AECD7C2C4E6E}" presName="childText" presStyleLbl="conFgAcc1" presStyleIdx="1" presStyleCnt="2">
        <dgm:presLayoutVars>
          <dgm:bulletEnabled val="1"/>
        </dgm:presLayoutVars>
      </dgm:prSet>
      <dgm:spPr/>
    </dgm:pt>
  </dgm:ptLst>
  <dgm:cxnLst>
    <dgm:cxn modelId="{DB30A907-1252-44F1-BA9E-38BBAFA9A91C}" type="presOf" srcId="{C4CCE241-44AD-4880-AB4D-BBFD5B8E6858}" destId="{662A7A7F-CF3B-400D-A6B4-327C27D14ACD}" srcOrd="1" destOrd="0" presId="urn:microsoft.com/office/officeart/2005/8/layout/list1"/>
    <dgm:cxn modelId="{6F8D3B0C-8F21-4BF9-BC37-D158D260438D}" type="presOf" srcId="{EBAD26C2-05CB-47B8-9B9C-5EB4C438E65F}" destId="{37C2C855-E737-4A0A-BC96-F8AB421576BD}" srcOrd="0" destOrd="2" presId="urn:microsoft.com/office/officeart/2005/8/layout/list1"/>
    <dgm:cxn modelId="{70132A13-1D8A-4201-8E1C-44C28D0CCB22}" srcId="{C0550F61-AD7C-4DD4-BD07-AECD7C2C4E6E}" destId="{2BE8B964-0ECF-4E5B-8E51-F4CD42199D32}" srcOrd="1" destOrd="0" parTransId="{3F66CC01-FC59-4931-B167-43A80829D8F9}" sibTransId="{AEA50130-86E8-463D-AA8A-809A1C849F3C}"/>
    <dgm:cxn modelId="{70A17614-A623-4BC9-AF8F-3E2032CFF491}" type="presOf" srcId="{2BE8B964-0ECF-4E5B-8E51-F4CD42199D32}" destId="{37C2C855-E737-4A0A-BC96-F8AB421576BD}" srcOrd="0" destOrd="1" presId="urn:microsoft.com/office/officeart/2005/8/layout/list1"/>
    <dgm:cxn modelId="{3714501A-4932-440E-974B-08423565315F}" type="presOf" srcId="{9FE1E1BF-440E-4C80-8214-DD61031639AF}" destId="{37C2C855-E737-4A0A-BC96-F8AB421576BD}" srcOrd="0" destOrd="3" presId="urn:microsoft.com/office/officeart/2005/8/layout/list1"/>
    <dgm:cxn modelId="{C81AB322-B4D6-4E7C-983D-E8840D14C0F4}" type="presOf" srcId="{C0550F61-AD7C-4DD4-BD07-AECD7C2C4E6E}" destId="{DEEFBB0A-EB23-4712-9A85-B1CB7ECF61D9}" srcOrd="0" destOrd="0" presId="urn:microsoft.com/office/officeart/2005/8/layout/list1"/>
    <dgm:cxn modelId="{FAA82D5D-18E1-42BF-8A62-4C751C0124A0}" srcId="{9FE1E1BF-440E-4C80-8214-DD61031639AF}" destId="{08801209-FB08-4158-AA3F-A800D909740A}" srcOrd="0" destOrd="0" parTransId="{84BC5AB6-4C12-47D7-A87A-7ADCDACCD8DD}" sibTransId="{9D88FDF1-B3C9-43D5-A88F-83DAE7D57330}"/>
    <dgm:cxn modelId="{58AB615F-FFC5-4E83-9275-146622A2184D}" type="presOf" srcId="{D69789A7-15D7-4256-87EC-7ABA6452FC46}" destId="{37C2C855-E737-4A0A-BC96-F8AB421576BD}" srcOrd="0" destOrd="0" presId="urn:microsoft.com/office/officeart/2005/8/layout/list1"/>
    <dgm:cxn modelId="{16B28864-118A-47AD-9167-4560C1C1964A}" srcId="{C0550F61-AD7C-4DD4-BD07-AECD7C2C4E6E}" destId="{D69789A7-15D7-4256-87EC-7ABA6452FC46}" srcOrd="0" destOrd="0" parTransId="{E889793E-6990-4C71-9472-84E7218E923A}" sibTransId="{C5500D8E-824E-4875-BDEB-78CA83577999}"/>
    <dgm:cxn modelId="{08169775-7F91-43C8-ACFC-399EE624CA00}" type="presOf" srcId="{C4CCE241-44AD-4880-AB4D-BBFD5B8E6858}" destId="{08038450-774F-4163-B5F4-0CE7661C1F2C}" srcOrd="0" destOrd="0" presId="urn:microsoft.com/office/officeart/2005/8/layout/list1"/>
    <dgm:cxn modelId="{097D3C76-9A9C-4A49-86F1-2566D2499F58}" type="presOf" srcId="{7B576752-BFFC-4A69-90F5-4A728956EBC5}" destId="{5E8654E6-753B-4573-AAD1-58A9F27EDEDB}" srcOrd="0" destOrd="0" presId="urn:microsoft.com/office/officeart/2005/8/layout/list1"/>
    <dgm:cxn modelId="{13CA8F59-49B5-4256-A3A1-97B1E1CD21B0}" srcId="{C0550F61-AD7C-4DD4-BD07-AECD7C2C4E6E}" destId="{9FE1E1BF-440E-4C80-8214-DD61031639AF}" srcOrd="2" destOrd="0" parTransId="{0F885643-68EC-4514-ACA4-812BF105AE5A}" sibTransId="{58C5C78E-01D0-482D-9FBF-0381FBFEDD7B}"/>
    <dgm:cxn modelId="{3B56C78F-6FFA-40FD-A8C3-37095994C767}" srcId="{2BE8B964-0ECF-4E5B-8E51-F4CD42199D32}" destId="{EBAD26C2-05CB-47B8-9B9C-5EB4C438E65F}" srcOrd="0" destOrd="0" parTransId="{270B1C0B-2B36-4BC7-AA4B-F93D7F2F27BC}" sibTransId="{81C958E1-CAE9-47EC-B731-A8C313845160}"/>
    <dgm:cxn modelId="{393886B6-20AF-46AA-B992-AE185FC21D85}" srcId="{7B576752-BFFC-4A69-90F5-4A728956EBC5}" destId="{C4CCE241-44AD-4880-AB4D-BBFD5B8E6858}" srcOrd="0" destOrd="0" parTransId="{51D67A49-511B-4D7B-993E-B80AD35202E5}" sibTransId="{797B995B-0320-4200-97A5-6F0A38165FB7}"/>
    <dgm:cxn modelId="{1BC7D6C7-54E5-4D07-B1A5-10E4C1A06BC0}" type="presOf" srcId="{08801209-FB08-4158-AA3F-A800D909740A}" destId="{37C2C855-E737-4A0A-BC96-F8AB421576BD}" srcOrd="0" destOrd="4" presId="urn:microsoft.com/office/officeart/2005/8/layout/list1"/>
    <dgm:cxn modelId="{A27396F1-5070-4A02-957D-8131E968CFD0}" type="presOf" srcId="{C0550F61-AD7C-4DD4-BD07-AECD7C2C4E6E}" destId="{1BBB035C-D6FC-490B-9D48-57CCC983530C}" srcOrd="1" destOrd="0" presId="urn:microsoft.com/office/officeart/2005/8/layout/list1"/>
    <dgm:cxn modelId="{1CD468F7-89E4-4422-B671-159B9B75131B}" srcId="{7B576752-BFFC-4A69-90F5-4A728956EBC5}" destId="{C0550F61-AD7C-4DD4-BD07-AECD7C2C4E6E}" srcOrd="1" destOrd="0" parTransId="{CC973C69-FA5E-4E77-B7F3-E5C24406FF18}" sibTransId="{171065A7-0DD2-4AB4-8A82-842E48BA02EA}"/>
    <dgm:cxn modelId="{61EEA989-A336-4A20-8E0F-E8577CAC99EF}" type="presParOf" srcId="{5E8654E6-753B-4573-AAD1-58A9F27EDEDB}" destId="{58F56355-249F-4F1F-8A6B-74C9DD1AC507}" srcOrd="0" destOrd="0" presId="urn:microsoft.com/office/officeart/2005/8/layout/list1"/>
    <dgm:cxn modelId="{C984F491-4FD3-4C7D-847E-12E53398431F}" type="presParOf" srcId="{58F56355-249F-4F1F-8A6B-74C9DD1AC507}" destId="{08038450-774F-4163-B5F4-0CE7661C1F2C}" srcOrd="0" destOrd="0" presId="urn:microsoft.com/office/officeart/2005/8/layout/list1"/>
    <dgm:cxn modelId="{23947880-BC96-483C-888A-7C88D7ECAE46}" type="presParOf" srcId="{58F56355-249F-4F1F-8A6B-74C9DD1AC507}" destId="{662A7A7F-CF3B-400D-A6B4-327C27D14ACD}" srcOrd="1" destOrd="0" presId="urn:microsoft.com/office/officeart/2005/8/layout/list1"/>
    <dgm:cxn modelId="{58918005-0664-476E-9D2E-D49D477852A8}" type="presParOf" srcId="{5E8654E6-753B-4573-AAD1-58A9F27EDEDB}" destId="{ABE2C068-1401-4B7A-B2B9-C60E6CE23A43}" srcOrd="1" destOrd="0" presId="urn:microsoft.com/office/officeart/2005/8/layout/list1"/>
    <dgm:cxn modelId="{E5C00691-5047-4B32-B065-F99A44FAD8DB}" type="presParOf" srcId="{5E8654E6-753B-4573-AAD1-58A9F27EDEDB}" destId="{3081F6B9-0EC1-485C-B65B-6D233A15BE1F}" srcOrd="2" destOrd="0" presId="urn:microsoft.com/office/officeart/2005/8/layout/list1"/>
    <dgm:cxn modelId="{E7E43012-EAD8-498F-B2FB-42F81C87C581}" type="presParOf" srcId="{5E8654E6-753B-4573-AAD1-58A9F27EDEDB}" destId="{BFEDD83B-51F9-4D7E-9BDB-30DC6BFF7FDC}" srcOrd="3" destOrd="0" presId="urn:microsoft.com/office/officeart/2005/8/layout/list1"/>
    <dgm:cxn modelId="{CD981C25-78F5-4C5C-960D-1051753B2AF4}" type="presParOf" srcId="{5E8654E6-753B-4573-AAD1-58A9F27EDEDB}" destId="{109B8171-017D-41B2-B6EB-CD9C27355696}" srcOrd="4" destOrd="0" presId="urn:microsoft.com/office/officeart/2005/8/layout/list1"/>
    <dgm:cxn modelId="{D21A1913-9F82-4C3F-A374-40EEF099FBC1}" type="presParOf" srcId="{109B8171-017D-41B2-B6EB-CD9C27355696}" destId="{DEEFBB0A-EB23-4712-9A85-B1CB7ECF61D9}" srcOrd="0" destOrd="0" presId="urn:microsoft.com/office/officeart/2005/8/layout/list1"/>
    <dgm:cxn modelId="{F42F9A8E-E12C-496E-914B-F4C5AFE6BBC7}" type="presParOf" srcId="{109B8171-017D-41B2-B6EB-CD9C27355696}" destId="{1BBB035C-D6FC-490B-9D48-57CCC983530C}" srcOrd="1" destOrd="0" presId="urn:microsoft.com/office/officeart/2005/8/layout/list1"/>
    <dgm:cxn modelId="{A6A3CA78-931E-4A2F-997E-F043E5D1DBC0}" type="presParOf" srcId="{5E8654E6-753B-4573-AAD1-58A9F27EDEDB}" destId="{7083FA27-4493-434C-8147-1627B51B13E3}" srcOrd="5" destOrd="0" presId="urn:microsoft.com/office/officeart/2005/8/layout/list1"/>
    <dgm:cxn modelId="{603FC31B-7CFB-478E-A0A2-7894D093F7EF}" type="presParOf" srcId="{5E8654E6-753B-4573-AAD1-58A9F27EDEDB}" destId="{37C2C855-E737-4A0A-BC96-F8AB421576B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309605-0FE7-4AB4-85C4-A1DCE1E3A8E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6544D83-0216-4A4B-A2FD-980AFE46D9C4}">
      <dgm:prSet/>
      <dgm:spPr/>
      <dgm:t>
        <a:bodyPr/>
        <a:lstStyle/>
        <a:p>
          <a:r>
            <a:rPr lang="en-US"/>
            <a:t>Not just for the “rich”</a:t>
          </a:r>
        </a:p>
      </dgm:t>
    </dgm:pt>
    <dgm:pt modelId="{02582F8F-1373-4C68-85C5-C895662F06FC}" type="parTrans" cxnId="{7C9A01C2-61F6-44CD-AF28-96A311529F94}">
      <dgm:prSet/>
      <dgm:spPr/>
      <dgm:t>
        <a:bodyPr/>
        <a:lstStyle/>
        <a:p>
          <a:endParaRPr lang="en-US"/>
        </a:p>
      </dgm:t>
    </dgm:pt>
    <dgm:pt modelId="{4B5D357D-3476-4A25-AE7D-6A92E185A51A}" type="sibTrans" cxnId="{7C9A01C2-61F6-44CD-AF28-96A311529F94}">
      <dgm:prSet/>
      <dgm:spPr/>
      <dgm:t>
        <a:bodyPr/>
        <a:lstStyle/>
        <a:p>
          <a:endParaRPr lang="en-US"/>
        </a:p>
      </dgm:t>
    </dgm:pt>
    <dgm:pt modelId="{4A151BF3-594D-4695-B307-54CE603F2284}">
      <dgm:prSet/>
      <dgm:spPr/>
      <dgm:t>
        <a:bodyPr/>
        <a:lstStyle/>
        <a:p>
          <a:r>
            <a:rPr lang="en-US"/>
            <a:t>A probate avoidance tool</a:t>
          </a:r>
        </a:p>
      </dgm:t>
    </dgm:pt>
    <dgm:pt modelId="{5C40E6B6-070F-4496-812C-CF97C7847B40}" type="parTrans" cxnId="{67D7FBD4-940A-40F2-B58A-50ABC2DF080E}">
      <dgm:prSet/>
      <dgm:spPr/>
      <dgm:t>
        <a:bodyPr/>
        <a:lstStyle/>
        <a:p>
          <a:endParaRPr lang="en-US"/>
        </a:p>
      </dgm:t>
    </dgm:pt>
    <dgm:pt modelId="{D44B7CC7-E5F0-4EDD-8EEA-6DB9A27E1E6C}" type="sibTrans" cxnId="{67D7FBD4-940A-40F2-B58A-50ABC2DF080E}">
      <dgm:prSet/>
      <dgm:spPr/>
      <dgm:t>
        <a:bodyPr/>
        <a:lstStyle/>
        <a:p>
          <a:endParaRPr lang="en-US"/>
        </a:p>
      </dgm:t>
    </dgm:pt>
    <dgm:pt modelId="{73CCD46E-B774-4E57-ABD3-329AD62BA886}">
      <dgm:prSet/>
      <dgm:spPr/>
      <dgm:t>
        <a:bodyPr/>
        <a:lstStyle/>
        <a:p>
          <a:r>
            <a:rPr lang="en-US"/>
            <a:t>A mechanism to “control” assets after you pass</a:t>
          </a:r>
        </a:p>
      </dgm:t>
    </dgm:pt>
    <dgm:pt modelId="{4C1B6766-5662-4481-B35C-6796FBF1327A}" type="parTrans" cxnId="{005F5B14-7158-4406-890F-97C1D955648C}">
      <dgm:prSet/>
      <dgm:spPr/>
      <dgm:t>
        <a:bodyPr/>
        <a:lstStyle/>
        <a:p>
          <a:endParaRPr lang="en-US"/>
        </a:p>
      </dgm:t>
    </dgm:pt>
    <dgm:pt modelId="{1A790C8D-7AF7-4F9C-901F-94B00F0C67FC}" type="sibTrans" cxnId="{005F5B14-7158-4406-890F-97C1D955648C}">
      <dgm:prSet/>
      <dgm:spPr/>
      <dgm:t>
        <a:bodyPr/>
        <a:lstStyle/>
        <a:p>
          <a:endParaRPr lang="en-US"/>
        </a:p>
      </dgm:t>
    </dgm:pt>
    <dgm:pt modelId="{7FDC0D83-BDF1-406C-9A52-56D4971CADD4}">
      <dgm:prSet/>
      <dgm:spPr/>
      <dgm:t>
        <a:bodyPr/>
        <a:lstStyle/>
        <a:p>
          <a:r>
            <a:rPr lang="en-US"/>
            <a:t>Allows for someone else to manage assets during life</a:t>
          </a:r>
        </a:p>
      </dgm:t>
    </dgm:pt>
    <dgm:pt modelId="{C7CF71E1-EC0D-493E-9486-B4735C0D51E8}" type="parTrans" cxnId="{A76F92CF-6F5A-4E7E-8D30-C100459A3DE3}">
      <dgm:prSet/>
      <dgm:spPr/>
      <dgm:t>
        <a:bodyPr/>
        <a:lstStyle/>
        <a:p>
          <a:endParaRPr lang="en-US"/>
        </a:p>
      </dgm:t>
    </dgm:pt>
    <dgm:pt modelId="{B454C13E-9918-401F-BFA2-116EAE15AD54}" type="sibTrans" cxnId="{A76F92CF-6F5A-4E7E-8D30-C100459A3DE3}">
      <dgm:prSet/>
      <dgm:spPr/>
      <dgm:t>
        <a:bodyPr/>
        <a:lstStyle/>
        <a:p>
          <a:endParaRPr lang="en-US"/>
        </a:p>
      </dgm:t>
    </dgm:pt>
    <dgm:pt modelId="{06D0AB9A-DBE3-4E6F-8952-325715D12E8E}">
      <dgm:prSet/>
      <dgm:spPr/>
      <dgm:t>
        <a:bodyPr/>
        <a:lstStyle/>
        <a:p>
          <a:r>
            <a:rPr lang="en-US"/>
            <a:t>Can create a more detailed plan for contingent beneficiaries – minors – individuals with creditor problems, or special needs</a:t>
          </a:r>
        </a:p>
      </dgm:t>
    </dgm:pt>
    <dgm:pt modelId="{94A9327D-394A-4F52-98AE-8BD38BD307FC}" type="parTrans" cxnId="{8FEE719B-401D-4E5F-9ACA-E6C96F908DAD}">
      <dgm:prSet/>
      <dgm:spPr/>
      <dgm:t>
        <a:bodyPr/>
        <a:lstStyle/>
        <a:p>
          <a:endParaRPr lang="en-US"/>
        </a:p>
      </dgm:t>
    </dgm:pt>
    <dgm:pt modelId="{E4B98E9D-7989-4B22-857C-9EC4DC8F62C0}" type="sibTrans" cxnId="{8FEE719B-401D-4E5F-9ACA-E6C96F908DAD}">
      <dgm:prSet/>
      <dgm:spPr/>
      <dgm:t>
        <a:bodyPr/>
        <a:lstStyle/>
        <a:p>
          <a:endParaRPr lang="en-US"/>
        </a:p>
      </dgm:t>
    </dgm:pt>
    <dgm:pt modelId="{C055C250-C466-4E59-ADCE-3AB74002DEE0}">
      <dgm:prSet/>
      <dgm:spPr/>
      <dgm:t>
        <a:bodyPr/>
        <a:lstStyle/>
        <a:p>
          <a:r>
            <a:rPr lang="en-US"/>
            <a:t>Many types of trusts, for many different purposes! </a:t>
          </a:r>
        </a:p>
      </dgm:t>
    </dgm:pt>
    <dgm:pt modelId="{D1A0EE96-2376-4DC0-A980-0D7363BF5445}" type="parTrans" cxnId="{2DDF83CD-96A4-4442-8796-C5117377E5F9}">
      <dgm:prSet/>
      <dgm:spPr/>
      <dgm:t>
        <a:bodyPr/>
        <a:lstStyle/>
        <a:p>
          <a:endParaRPr lang="en-US"/>
        </a:p>
      </dgm:t>
    </dgm:pt>
    <dgm:pt modelId="{363F83B0-E4D0-4FB5-A489-4FB484DD2723}" type="sibTrans" cxnId="{2DDF83CD-96A4-4442-8796-C5117377E5F9}">
      <dgm:prSet/>
      <dgm:spPr/>
      <dgm:t>
        <a:bodyPr/>
        <a:lstStyle/>
        <a:p>
          <a:endParaRPr lang="en-US"/>
        </a:p>
      </dgm:t>
    </dgm:pt>
    <dgm:pt modelId="{9F0B512F-1842-4A7B-978F-14349C29ED99}" type="pres">
      <dgm:prSet presAssocID="{15309605-0FE7-4AB4-85C4-A1DCE1E3A8E5}" presName="linear" presStyleCnt="0">
        <dgm:presLayoutVars>
          <dgm:animLvl val="lvl"/>
          <dgm:resizeHandles val="exact"/>
        </dgm:presLayoutVars>
      </dgm:prSet>
      <dgm:spPr/>
    </dgm:pt>
    <dgm:pt modelId="{7531A8A0-A4F3-4683-A75E-E4D77961C731}" type="pres">
      <dgm:prSet presAssocID="{F6544D83-0216-4A4B-A2FD-980AFE46D9C4}" presName="parentText" presStyleLbl="node1" presStyleIdx="0" presStyleCnt="6">
        <dgm:presLayoutVars>
          <dgm:chMax val="0"/>
          <dgm:bulletEnabled val="1"/>
        </dgm:presLayoutVars>
      </dgm:prSet>
      <dgm:spPr/>
    </dgm:pt>
    <dgm:pt modelId="{E2C1CFCE-6AEB-4856-85E0-D54073899C9B}" type="pres">
      <dgm:prSet presAssocID="{4B5D357D-3476-4A25-AE7D-6A92E185A51A}" presName="spacer" presStyleCnt="0"/>
      <dgm:spPr/>
    </dgm:pt>
    <dgm:pt modelId="{B20454C9-92B6-4264-9E54-A52710F2EADD}" type="pres">
      <dgm:prSet presAssocID="{4A151BF3-594D-4695-B307-54CE603F2284}" presName="parentText" presStyleLbl="node1" presStyleIdx="1" presStyleCnt="6">
        <dgm:presLayoutVars>
          <dgm:chMax val="0"/>
          <dgm:bulletEnabled val="1"/>
        </dgm:presLayoutVars>
      </dgm:prSet>
      <dgm:spPr/>
    </dgm:pt>
    <dgm:pt modelId="{7829F818-0832-459D-8028-15403B63F7CC}" type="pres">
      <dgm:prSet presAssocID="{D44B7CC7-E5F0-4EDD-8EEA-6DB9A27E1E6C}" presName="spacer" presStyleCnt="0"/>
      <dgm:spPr/>
    </dgm:pt>
    <dgm:pt modelId="{05A54CE3-46F4-49B6-A37F-3168D23D702A}" type="pres">
      <dgm:prSet presAssocID="{73CCD46E-B774-4E57-ABD3-329AD62BA886}" presName="parentText" presStyleLbl="node1" presStyleIdx="2" presStyleCnt="6">
        <dgm:presLayoutVars>
          <dgm:chMax val="0"/>
          <dgm:bulletEnabled val="1"/>
        </dgm:presLayoutVars>
      </dgm:prSet>
      <dgm:spPr/>
    </dgm:pt>
    <dgm:pt modelId="{335FBC5E-D513-4864-855E-6FD9F00C5F18}" type="pres">
      <dgm:prSet presAssocID="{1A790C8D-7AF7-4F9C-901F-94B00F0C67FC}" presName="spacer" presStyleCnt="0"/>
      <dgm:spPr/>
    </dgm:pt>
    <dgm:pt modelId="{BF04A2E4-7E72-4FCD-90E9-B871002F9D65}" type="pres">
      <dgm:prSet presAssocID="{7FDC0D83-BDF1-406C-9A52-56D4971CADD4}" presName="parentText" presStyleLbl="node1" presStyleIdx="3" presStyleCnt="6">
        <dgm:presLayoutVars>
          <dgm:chMax val="0"/>
          <dgm:bulletEnabled val="1"/>
        </dgm:presLayoutVars>
      </dgm:prSet>
      <dgm:spPr/>
    </dgm:pt>
    <dgm:pt modelId="{5C7ECB1B-BCFA-4014-B855-4B1D05900B80}" type="pres">
      <dgm:prSet presAssocID="{B454C13E-9918-401F-BFA2-116EAE15AD54}" presName="spacer" presStyleCnt="0"/>
      <dgm:spPr/>
    </dgm:pt>
    <dgm:pt modelId="{56544502-CE75-4AA6-A6C5-FE43D4C04C5E}" type="pres">
      <dgm:prSet presAssocID="{06D0AB9A-DBE3-4E6F-8952-325715D12E8E}" presName="parentText" presStyleLbl="node1" presStyleIdx="4" presStyleCnt="6">
        <dgm:presLayoutVars>
          <dgm:chMax val="0"/>
          <dgm:bulletEnabled val="1"/>
        </dgm:presLayoutVars>
      </dgm:prSet>
      <dgm:spPr/>
    </dgm:pt>
    <dgm:pt modelId="{665857B7-791A-4B3B-B889-C270C35FA247}" type="pres">
      <dgm:prSet presAssocID="{E4B98E9D-7989-4B22-857C-9EC4DC8F62C0}" presName="spacer" presStyleCnt="0"/>
      <dgm:spPr/>
    </dgm:pt>
    <dgm:pt modelId="{13C0674A-5FA5-4094-9568-E09A6257889E}" type="pres">
      <dgm:prSet presAssocID="{C055C250-C466-4E59-ADCE-3AB74002DEE0}" presName="parentText" presStyleLbl="node1" presStyleIdx="5" presStyleCnt="6">
        <dgm:presLayoutVars>
          <dgm:chMax val="0"/>
          <dgm:bulletEnabled val="1"/>
        </dgm:presLayoutVars>
      </dgm:prSet>
      <dgm:spPr/>
    </dgm:pt>
  </dgm:ptLst>
  <dgm:cxnLst>
    <dgm:cxn modelId="{8E410610-D479-4860-B2D3-C06DDAA336A8}" type="presOf" srcId="{4A151BF3-594D-4695-B307-54CE603F2284}" destId="{B20454C9-92B6-4264-9E54-A52710F2EADD}" srcOrd="0" destOrd="0" presId="urn:microsoft.com/office/officeart/2005/8/layout/vList2"/>
    <dgm:cxn modelId="{005F5B14-7158-4406-890F-97C1D955648C}" srcId="{15309605-0FE7-4AB4-85C4-A1DCE1E3A8E5}" destId="{73CCD46E-B774-4E57-ABD3-329AD62BA886}" srcOrd="2" destOrd="0" parTransId="{4C1B6766-5662-4481-B35C-6796FBF1327A}" sibTransId="{1A790C8D-7AF7-4F9C-901F-94B00F0C67FC}"/>
    <dgm:cxn modelId="{F17CFE1B-6940-4DC0-AB29-A420BDE0C8EE}" type="presOf" srcId="{7FDC0D83-BDF1-406C-9A52-56D4971CADD4}" destId="{BF04A2E4-7E72-4FCD-90E9-B871002F9D65}" srcOrd="0" destOrd="0" presId="urn:microsoft.com/office/officeart/2005/8/layout/vList2"/>
    <dgm:cxn modelId="{7EB22F4F-5466-4DB6-896F-2A9BC89FE9D0}" type="presOf" srcId="{F6544D83-0216-4A4B-A2FD-980AFE46D9C4}" destId="{7531A8A0-A4F3-4683-A75E-E4D77961C731}" srcOrd="0" destOrd="0" presId="urn:microsoft.com/office/officeart/2005/8/layout/vList2"/>
    <dgm:cxn modelId="{2C424351-F73B-491F-8207-C63D58A5E391}" type="presOf" srcId="{15309605-0FE7-4AB4-85C4-A1DCE1E3A8E5}" destId="{9F0B512F-1842-4A7B-978F-14349C29ED99}" srcOrd="0" destOrd="0" presId="urn:microsoft.com/office/officeart/2005/8/layout/vList2"/>
    <dgm:cxn modelId="{B3564C84-3E57-4A71-B568-069ADE780506}" type="presOf" srcId="{06D0AB9A-DBE3-4E6F-8952-325715D12E8E}" destId="{56544502-CE75-4AA6-A6C5-FE43D4C04C5E}" srcOrd="0" destOrd="0" presId="urn:microsoft.com/office/officeart/2005/8/layout/vList2"/>
    <dgm:cxn modelId="{3901B992-0841-4245-A4D5-01AF05918DAF}" type="presOf" srcId="{73CCD46E-B774-4E57-ABD3-329AD62BA886}" destId="{05A54CE3-46F4-49B6-A37F-3168D23D702A}" srcOrd="0" destOrd="0" presId="urn:microsoft.com/office/officeart/2005/8/layout/vList2"/>
    <dgm:cxn modelId="{8FEE719B-401D-4E5F-9ACA-E6C96F908DAD}" srcId="{15309605-0FE7-4AB4-85C4-A1DCE1E3A8E5}" destId="{06D0AB9A-DBE3-4E6F-8952-325715D12E8E}" srcOrd="4" destOrd="0" parTransId="{94A9327D-394A-4F52-98AE-8BD38BD307FC}" sibTransId="{E4B98E9D-7989-4B22-857C-9EC4DC8F62C0}"/>
    <dgm:cxn modelId="{7C9A01C2-61F6-44CD-AF28-96A311529F94}" srcId="{15309605-0FE7-4AB4-85C4-A1DCE1E3A8E5}" destId="{F6544D83-0216-4A4B-A2FD-980AFE46D9C4}" srcOrd="0" destOrd="0" parTransId="{02582F8F-1373-4C68-85C5-C895662F06FC}" sibTransId="{4B5D357D-3476-4A25-AE7D-6A92E185A51A}"/>
    <dgm:cxn modelId="{FBEF3DCD-1923-4BFB-878C-C59AFDA03E03}" type="presOf" srcId="{C055C250-C466-4E59-ADCE-3AB74002DEE0}" destId="{13C0674A-5FA5-4094-9568-E09A6257889E}" srcOrd="0" destOrd="0" presId="urn:microsoft.com/office/officeart/2005/8/layout/vList2"/>
    <dgm:cxn modelId="{2DDF83CD-96A4-4442-8796-C5117377E5F9}" srcId="{15309605-0FE7-4AB4-85C4-A1DCE1E3A8E5}" destId="{C055C250-C466-4E59-ADCE-3AB74002DEE0}" srcOrd="5" destOrd="0" parTransId="{D1A0EE96-2376-4DC0-A980-0D7363BF5445}" sibTransId="{363F83B0-E4D0-4FB5-A489-4FB484DD2723}"/>
    <dgm:cxn modelId="{A76F92CF-6F5A-4E7E-8D30-C100459A3DE3}" srcId="{15309605-0FE7-4AB4-85C4-A1DCE1E3A8E5}" destId="{7FDC0D83-BDF1-406C-9A52-56D4971CADD4}" srcOrd="3" destOrd="0" parTransId="{C7CF71E1-EC0D-493E-9486-B4735C0D51E8}" sibTransId="{B454C13E-9918-401F-BFA2-116EAE15AD54}"/>
    <dgm:cxn modelId="{67D7FBD4-940A-40F2-B58A-50ABC2DF080E}" srcId="{15309605-0FE7-4AB4-85C4-A1DCE1E3A8E5}" destId="{4A151BF3-594D-4695-B307-54CE603F2284}" srcOrd="1" destOrd="0" parTransId="{5C40E6B6-070F-4496-812C-CF97C7847B40}" sibTransId="{D44B7CC7-E5F0-4EDD-8EEA-6DB9A27E1E6C}"/>
    <dgm:cxn modelId="{47862772-1F6A-4020-9055-71E55C990F23}" type="presParOf" srcId="{9F0B512F-1842-4A7B-978F-14349C29ED99}" destId="{7531A8A0-A4F3-4683-A75E-E4D77961C731}" srcOrd="0" destOrd="0" presId="urn:microsoft.com/office/officeart/2005/8/layout/vList2"/>
    <dgm:cxn modelId="{6D229A3E-58E6-417A-B52E-1CF1EB98CE83}" type="presParOf" srcId="{9F0B512F-1842-4A7B-978F-14349C29ED99}" destId="{E2C1CFCE-6AEB-4856-85E0-D54073899C9B}" srcOrd="1" destOrd="0" presId="urn:microsoft.com/office/officeart/2005/8/layout/vList2"/>
    <dgm:cxn modelId="{13045ADA-4B7E-48A2-B62D-3C570DA78DD4}" type="presParOf" srcId="{9F0B512F-1842-4A7B-978F-14349C29ED99}" destId="{B20454C9-92B6-4264-9E54-A52710F2EADD}" srcOrd="2" destOrd="0" presId="urn:microsoft.com/office/officeart/2005/8/layout/vList2"/>
    <dgm:cxn modelId="{BB70C585-0AA7-439C-943E-970CAEF5A98B}" type="presParOf" srcId="{9F0B512F-1842-4A7B-978F-14349C29ED99}" destId="{7829F818-0832-459D-8028-15403B63F7CC}" srcOrd="3" destOrd="0" presId="urn:microsoft.com/office/officeart/2005/8/layout/vList2"/>
    <dgm:cxn modelId="{C6229F4C-9263-41D8-9B4B-6366EE695995}" type="presParOf" srcId="{9F0B512F-1842-4A7B-978F-14349C29ED99}" destId="{05A54CE3-46F4-49B6-A37F-3168D23D702A}" srcOrd="4" destOrd="0" presId="urn:microsoft.com/office/officeart/2005/8/layout/vList2"/>
    <dgm:cxn modelId="{FB0DBE68-3113-4422-97A5-C331486DF63C}" type="presParOf" srcId="{9F0B512F-1842-4A7B-978F-14349C29ED99}" destId="{335FBC5E-D513-4864-855E-6FD9F00C5F18}" srcOrd="5" destOrd="0" presId="urn:microsoft.com/office/officeart/2005/8/layout/vList2"/>
    <dgm:cxn modelId="{8859EAEB-11F7-48A4-8EAC-3788F2FF41B9}" type="presParOf" srcId="{9F0B512F-1842-4A7B-978F-14349C29ED99}" destId="{BF04A2E4-7E72-4FCD-90E9-B871002F9D65}" srcOrd="6" destOrd="0" presId="urn:microsoft.com/office/officeart/2005/8/layout/vList2"/>
    <dgm:cxn modelId="{3CF2A9DC-FDEA-489F-8CC8-3E7A3F2545E7}" type="presParOf" srcId="{9F0B512F-1842-4A7B-978F-14349C29ED99}" destId="{5C7ECB1B-BCFA-4014-B855-4B1D05900B80}" srcOrd="7" destOrd="0" presId="urn:microsoft.com/office/officeart/2005/8/layout/vList2"/>
    <dgm:cxn modelId="{7E50FA4D-A0EA-4D79-8397-00E7FEFDC93E}" type="presParOf" srcId="{9F0B512F-1842-4A7B-978F-14349C29ED99}" destId="{56544502-CE75-4AA6-A6C5-FE43D4C04C5E}" srcOrd="8" destOrd="0" presId="urn:microsoft.com/office/officeart/2005/8/layout/vList2"/>
    <dgm:cxn modelId="{49A2124E-0FC9-4C33-B8B5-79EABDEFF874}" type="presParOf" srcId="{9F0B512F-1842-4A7B-978F-14349C29ED99}" destId="{665857B7-791A-4B3B-B889-C270C35FA247}" srcOrd="9" destOrd="0" presId="urn:microsoft.com/office/officeart/2005/8/layout/vList2"/>
    <dgm:cxn modelId="{F752799D-67FF-408C-89DC-EBF1FD7BB403}" type="presParOf" srcId="{9F0B512F-1842-4A7B-978F-14349C29ED99}" destId="{13C0674A-5FA5-4094-9568-E09A6257889E}"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4B6A5DA-D61C-4F7A-96E7-BB701C90F7D7}"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A3C912D-4747-45A5-92ED-4E6E82ECED25}">
      <dgm:prSet/>
      <dgm:spPr/>
      <dgm:t>
        <a:bodyPr/>
        <a:lstStyle/>
        <a:p>
          <a:r>
            <a:rPr lang="en-US"/>
            <a:t>Instructs Probate Court who receives your assets</a:t>
          </a:r>
        </a:p>
      </dgm:t>
    </dgm:pt>
    <dgm:pt modelId="{FEA5ADD3-D2C2-4124-A682-F9566D604BF1}" type="parTrans" cxnId="{9FF538ED-BA06-49A1-A104-861A034D8261}">
      <dgm:prSet/>
      <dgm:spPr/>
      <dgm:t>
        <a:bodyPr/>
        <a:lstStyle/>
        <a:p>
          <a:endParaRPr lang="en-US"/>
        </a:p>
      </dgm:t>
    </dgm:pt>
    <dgm:pt modelId="{24D4467D-56C4-45A4-A0B1-3183EF2083A2}" type="sibTrans" cxnId="{9FF538ED-BA06-49A1-A104-861A034D8261}">
      <dgm:prSet/>
      <dgm:spPr/>
      <dgm:t>
        <a:bodyPr/>
        <a:lstStyle/>
        <a:p>
          <a:endParaRPr lang="en-US"/>
        </a:p>
      </dgm:t>
    </dgm:pt>
    <dgm:pt modelId="{AD3F556C-AAD7-4905-83D1-30F3E972DEFC}">
      <dgm:prSet/>
      <dgm:spPr/>
      <dgm:t>
        <a:bodyPr/>
        <a:lstStyle/>
        <a:p>
          <a:r>
            <a:rPr lang="en-US"/>
            <a:t>Goes through probate…</a:t>
          </a:r>
        </a:p>
      </dgm:t>
    </dgm:pt>
    <dgm:pt modelId="{5CE44BA1-68D9-41D3-A76F-7C6EBA515885}" type="parTrans" cxnId="{FE03F650-F3E0-4EB4-A91D-B890F090EB2D}">
      <dgm:prSet/>
      <dgm:spPr/>
      <dgm:t>
        <a:bodyPr/>
        <a:lstStyle/>
        <a:p>
          <a:endParaRPr lang="en-US"/>
        </a:p>
      </dgm:t>
    </dgm:pt>
    <dgm:pt modelId="{484162AB-22A2-4BCD-8C71-839C7F3FB480}" type="sibTrans" cxnId="{FE03F650-F3E0-4EB4-A91D-B890F090EB2D}">
      <dgm:prSet/>
      <dgm:spPr/>
      <dgm:t>
        <a:bodyPr/>
        <a:lstStyle/>
        <a:p>
          <a:endParaRPr lang="en-US"/>
        </a:p>
      </dgm:t>
    </dgm:pt>
    <dgm:pt modelId="{233B7592-622D-4B4D-B973-C0E376E0C41E}">
      <dgm:prSet/>
      <dgm:spPr/>
      <dgm:t>
        <a:bodyPr/>
        <a:lstStyle/>
        <a:p>
          <a:r>
            <a:rPr lang="en-US"/>
            <a:t>Names executors</a:t>
          </a:r>
        </a:p>
      </dgm:t>
    </dgm:pt>
    <dgm:pt modelId="{D6EDED3D-DEFD-4815-8D17-73169B30DD74}" type="parTrans" cxnId="{C8668F3E-B56D-4807-B19F-486599F275CF}">
      <dgm:prSet/>
      <dgm:spPr/>
      <dgm:t>
        <a:bodyPr/>
        <a:lstStyle/>
        <a:p>
          <a:endParaRPr lang="en-US"/>
        </a:p>
      </dgm:t>
    </dgm:pt>
    <dgm:pt modelId="{5522D458-112F-44C7-AE1C-E1101EA67090}" type="sibTrans" cxnId="{C8668F3E-B56D-4807-B19F-486599F275CF}">
      <dgm:prSet/>
      <dgm:spPr/>
      <dgm:t>
        <a:bodyPr/>
        <a:lstStyle/>
        <a:p>
          <a:endParaRPr lang="en-US"/>
        </a:p>
      </dgm:t>
    </dgm:pt>
    <dgm:pt modelId="{D71102A1-F9DC-4524-813F-AF5936B00ED0}">
      <dgm:prSet/>
      <dgm:spPr/>
      <dgm:t>
        <a:bodyPr/>
        <a:lstStyle/>
        <a:p>
          <a:r>
            <a:rPr lang="en-US"/>
            <a:t>Names beneficiaries</a:t>
          </a:r>
        </a:p>
      </dgm:t>
    </dgm:pt>
    <dgm:pt modelId="{0432C1A4-A8E1-40B7-9C9F-E61D44BC5889}" type="parTrans" cxnId="{8CD35350-68CC-4158-87A8-5E14BED5C896}">
      <dgm:prSet/>
      <dgm:spPr/>
      <dgm:t>
        <a:bodyPr/>
        <a:lstStyle/>
        <a:p>
          <a:endParaRPr lang="en-US"/>
        </a:p>
      </dgm:t>
    </dgm:pt>
    <dgm:pt modelId="{F8745BD0-4D3F-44A9-B6BC-0E3F9C59FBC1}" type="sibTrans" cxnId="{8CD35350-68CC-4158-87A8-5E14BED5C896}">
      <dgm:prSet/>
      <dgm:spPr/>
      <dgm:t>
        <a:bodyPr/>
        <a:lstStyle/>
        <a:p>
          <a:endParaRPr lang="en-US"/>
        </a:p>
      </dgm:t>
    </dgm:pt>
    <dgm:pt modelId="{7DC986AC-AFF5-4A30-9684-29C583BFCA5F}">
      <dgm:prSet/>
      <dgm:spPr/>
      <dgm:t>
        <a:bodyPr/>
        <a:lstStyle/>
        <a:p>
          <a:r>
            <a:rPr lang="en-US"/>
            <a:t>Can name guardians of minor children</a:t>
          </a:r>
        </a:p>
      </dgm:t>
    </dgm:pt>
    <dgm:pt modelId="{6F4F7B2E-6FC9-41CA-AD7D-6B3D1F5F9D9A}" type="parTrans" cxnId="{6C481817-D030-4A56-B90E-DAF956F616B5}">
      <dgm:prSet/>
      <dgm:spPr/>
      <dgm:t>
        <a:bodyPr/>
        <a:lstStyle/>
        <a:p>
          <a:endParaRPr lang="en-US"/>
        </a:p>
      </dgm:t>
    </dgm:pt>
    <dgm:pt modelId="{2546FD19-A8E7-4451-9360-FF7674C5578B}" type="sibTrans" cxnId="{6C481817-D030-4A56-B90E-DAF956F616B5}">
      <dgm:prSet/>
      <dgm:spPr/>
      <dgm:t>
        <a:bodyPr/>
        <a:lstStyle/>
        <a:p>
          <a:endParaRPr lang="en-US"/>
        </a:p>
      </dgm:t>
    </dgm:pt>
    <dgm:pt modelId="{6930C700-0E25-426A-8F51-EBEE5F26570F}">
      <dgm:prSet/>
      <dgm:spPr/>
      <dgm:t>
        <a:bodyPr/>
        <a:lstStyle/>
        <a:p>
          <a:r>
            <a:rPr lang="en-US"/>
            <a:t>Can funnel any missed assets into a Trust Agreement</a:t>
          </a:r>
        </a:p>
      </dgm:t>
    </dgm:pt>
    <dgm:pt modelId="{795CC711-40C7-48E6-825F-0D84286BE247}" type="parTrans" cxnId="{1E1A5A7D-4253-40AF-927C-76B51C8BB1FF}">
      <dgm:prSet/>
      <dgm:spPr/>
      <dgm:t>
        <a:bodyPr/>
        <a:lstStyle/>
        <a:p>
          <a:endParaRPr lang="en-US"/>
        </a:p>
      </dgm:t>
    </dgm:pt>
    <dgm:pt modelId="{B7216BB2-9007-434A-9C07-8900B804CBEE}" type="sibTrans" cxnId="{1E1A5A7D-4253-40AF-927C-76B51C8BB1FF}">
      <dgm:prSet/>
      <dgm:spPr/>
      <dgm:t>
        <a:bodyPr/>
        <a:lstStyle/>
        <a:p>
          <a:endParaRPr lang="en-US"/>
        </a:p>
      </dgm:t>
    </dgm:pt>
    <dgm:pt modelId="{E8667AD5-BF00-45DA-B929-4CE649B9C6FE}">
      <dgm:prSet/>
      <dgm:spPr/>
      <dgm:t>
        <a:bodyPr/>
        <a:lstStyle/>
        <a:p>
          <a:r>
            <a:rPr lang="en-US"/>
            <a:t>Can make certain elections to minimize cost of a probate administration</a:t>
          </a:r>
        </a:p>
      </dgm:t>
    </dgm:pt>
    <dgm:pt modelId="{0B5FC789-C4B1-4CF6-BCF5-3FDCE6B7A13A}" type="parTrans" cxnId="{165DB0E9-EF19-48F1-9E5B-59BC76DA0979}">
      <dgm:prSet/>
      <dgm:spPr/>
      <dgm:t>
        <a:bodyPr/>
        <a:lstStyle/>
        <a:p>
          <a:endParaRPr lang="en-US"/>
        </a:p>
      </dgm:t>
    </dgm:pt>
    <dgm:pt modelId="{AC5437AA-0CFC-452B-8D4F-97277C41E9DC}" type="sibTrans" cxnId="{165DB0E9-EF19-48F1-9E5B-59BC76DA0979}">
      <dgm:prSet/>
      <dgm:spPr/>
      <dgm:t>
        <a:bodyPr/>
        <a:lstStyle/>
        <a:p>
          <a:endParaRPr lang="en-US"/>
        </a:p>
      </dgm:t>
    </dgm:pt>
    <dgm:pt modelId="{1D759840-74DD-42BF-88D7-140022675CE6}">
      <dgm:prSet/>
      <dgm:spPr/>
      <dgm:t>
        <a:bodyPr/>
        <a:lstStyle/>
        <a:p>
          <a:r>
            <a:rPr lang="en-US"/>
            <a:t>Bond waiver</a:t>
          </a:r>
        </a:p>
      </dgm:t>
    </dgm:pt>
    <dgm:pt modelId="{6EB7FDA7-A60D-40E4-8F2D-3AF1B2C5AAB5}" type="parTrans" cxnId="{52459378-9D9D-4F82-834F-39FA5D25D7FF}">
      <dgm:prSet/>
      <dgm:spPr/>
      <dgm:t>
        <a:bodyPr/>
        <a:lstStyle/>
        <a:p>
          <a:endParaRPr lang="en-US"/>
        </a:p>
      </dgm:t>
    </dgm:pt>
    <dgm:pt modelId="{C883DD3A-26BC-46C3-9C4D-A5129BFD6360}" type="sibTrans" cxnId="{52459378-9D9D-4F82-834F-39FA5D25D7FF}">
      <dgm:prSet/>
      <dgm:spPr/>
      <dgm:t>
        <a:bodyPr/>
        <a:lstStyle/>
        <a:p>
          <a:endParaRPr lang="en-US"/>
        </a:p>
      </dgm:t>
    </dgm:pt>
    <dgm:pt modelId="{9184CC33-8BAD-4E98-B07D-9124FDD56A0C}">
      <dgm:prSet/>
      <dgm:spPr/>
      <dgm:t>
        <a:bodyPr/>
        <a:lstStyle/>
        <a:p>
          <a:r>
            <a:rPr lang="en-US"/>
            <a:t>Independent administration</a:t>
          </a:r>
        </a:p>
      </dgm:t>
    </dgm:pt>
    <dgm:pt modelId="{5FD45AF3-7077-4727-BA59-A2E86B7D746D}" type="parTrans" cxnId="{C167AB5E-E546-4211-98D2-54666C8172E0}">
      <dgm:prSet/>
      <dgm:spPr/>
      <dgm:t>
        <a:bodyPr/>
        <a:lstStyle/>
        <a:p>
          <a:endParaRPr lang="en-US"/>
        </a:p>
      </dgm:t>
    </dgm:pt>
    <dgm:pt modelId="{95AF0342-CB40-47D4-A244-4F5D7CE8FFCC}" type="sibTrans" cxnId="{C167AB5E-E546-4211-98D2-54666C8172E0}">
      <dgm:prSet/>
      <dgm:spPr/>
      <dgm:t>
        <a:bodyPr/>
        <a:lstStyle/>
        <a:p>
          <a:endParaRPr lang="en-US"/>
        </a:p>
      </dgm:t>
    </dgm:pt>
    <dgm:pt modelId="{B7CB34A9-C1A9-4120-8509-82C17325F009}" type="pres">
      <dgm:prSet presAssocID="{B4B6A5DA-D61C-4F7A-96E7-BB701C90F7D7}" presName="linear" presStyleCnt="0">
        <dgm:presLayoutVars>
          <dgm:animLvl val="lvl"/>
          <dgm:resizeHandles val="exact"/>
        </dgm:presLayoutVars>
      </dgm:prSet>
      <dgm:spPr/>
    </dgm:pt>
    <dgm:pt modelId="{413958D7-C519-4E41-BFD9-01EAF11ED884}" type="pres">
      <dgm:prSet presAssocID="{6A3C912D-4747-45A5-92ED-4E6E82ECED25}" presName="parentText" presStyleLbl="node1" presStyleIdx="0" presStyleCnt="7">
        <dgm:presLayoutVars>
          <dgm:chMax val="0"/>
          <dgm:bulletEnabled val="1"/>
        </dgm:presLayoutVars>
      </dgm:prSet>
      <dgm:spPr/>
    </dgm:pt>
    <dgm:pt modelId="{AA8D6A8D-E7F5-4660-BFC6-B2D42B6E9B23}" type="pres">
      <dgm:prSet presAssocID="{24D4467D-56C4-45A4-A0B1-3183EF2083A2}" presName="spacer" presStyleCnt="0"/>
      <dgm:spPr/>
    </dgm:pt>
    <dgm:pt modelId="{51D5BCF8-A580-453C-B2E3-E729C3DA10EC}" type="pres">
      <dgm:prSet presAssocID="{AD3F556C-AAD7-4905-83D1-30F3E972DEFC}" presName="parentText" presStyleLbl="node1" presStyleIdx="1" presStyleCnt="7">
        <dgm:presLayoutVars>
          <dgm:chMax val="0"/>
          <dgm:bulletEnabled val="1"/>
        </dgm:presLayoutVars>
      </dgm:prSet>
      <dgm:spPr/>
    </dgm:pt>
    <dgm:pt modelId="{C9B94EEF-2A0E-4909-81E5-65C4A9C5DAEA}" type="pres">
      <dgm:prSet presAssocID="{484162AB-22A2-4BCD-8C71-839C7F3FB480}" presName="spacer" presStyleCnt="0"/>
      <dgm:spPr/>
    </dgm:pt>
    <dgm:pt modelId="{41821D94-B01E-43E1-94E3-D2842A871AC4}" type="pres">
      <dgm:prSet presAssocID="{233B7592-622D-4B4D-B973-C0E376E0C41E}" presName="parentText" presStyleLbl="node1" presStyleIdx="2" presStyleCnt="7">
        <dgm:presLayoutVars>
          <dgm:chMax val="0"/>
          <dgm:bulletEnabled val="1"/>
        </dgm:presLayoutVars>
      </dgm:prSet>
      <dgm:spPr/>
    </dgm:pt>
    <dgm:pt modelId="{66C95B17-7885-4465-9E8F-24B799D2DB90}" type="pres">
      <dgm:prSet presAssocID="{5522D458-112F-44C7-AE1C-E1101EA67090}" presName="spacer" presStyleCnt="0"/>
      <dgm:spPr/>
    </dgm:pt>
    <dgm:pt modelId="{14B5C81E-1CF3-482F-BA57-55929262BABB}" type="pres">
      <dgm:prSet presAssocID="{D71102A1-F9DC-4524-813F-AF5936B00ED0}" presName="parentText" presStyleLbl="node1" presStyleIdx="3" presStyleCnt="7">
        <dgm:presLayoutVars>
          <dgm:chMax val="0"/>
          <dgm:bulletEnabled val="1"/>
        </dgm:presLayoutVars>
      </dgm:prSet>
      <dgm:spPr/>
    </dgm:pt>
    <dgm:pt modelId="{1CCCB14F-6B8F-4709-BE70-D9B5863BBF44}" type="pres">
      <dgm:prSet presAssocID="{F8745BD0-4D3F-44A9-B6BC-0E3F9C59FBC1}" presName="spacer" presStyleCnt="0"/>
      <dgm:spPr/>
    </dgm:pt>
    <dgm:pt modelId="{5B7968B5-5410-45F1-975B-6AC246A49C37}" type="pres">
      <dgm:prSet presAssocID="{7DC986AC-AFF5-4A30-9684-29C583BFCA5F}" presName="parentText" presStyleLbl="node1" presStyleIdx="4" presStyleCnt="7">
        <dgm:presLayoutVars>
          <dgm:chMax val="0"/>
          <dgm:bulletEnabled val="1"/>
        </dgm:presLayoutVars>
      </dgm:prSet>
      <dgm:spPr/>
    </dgm:pt>
    <dgm:pt modelId="{D2A6CC6E-5426-4CB1-988D-7BE78C8D6458}" type="pres">
      <dgm:prSet presAssocID="{2546FD19-A8E7-4451-9360-FF7674C5578B}" presName="spacer" presStyleCnt="0"/>
      <dgm:spPr/>
    </dgm:pt>
    <dgm:pt modelId="{E39B2066-165A-46E9-955F-281C633A7B39}" type="pres">
      <dgm:prSet presAssocID="{6930C700-0E25-426A-8F51-EBEE5F26570F}" presName="parentText" presStyleLbl="node1" presStyleIdx="5" presStyleCnt="7">
        <dgm:presLayoutVars>
          <dgm:chMax val="0"/>
          <dgm:bulletEnabled val="1"/>
        </dgm:presLayoutVars>
      </dgm:prSet>
      <dgm:spPr/>
    </dgm:pt>
    <dgm:pt modelId="{078E1CB1-3FF4-4520-9A3E-DAF5298B9633}" type="pres">
      <dgm:prSet presAssocID="{B7216BB2-9007-434A-9C07-8900B804CBEE}" presName="spacer" presStyleCnt="0"/>
      <dgm:spPr/>
    </dgm:pt>
    <dgm:pt modelId="{693D3D58-DCC9-4D59-992E-FA1AD3FCB20B}" type="pres">
      <dgm:prSet presAssocID="{E8667AD5-BF00-45DA-B929-4CE649B9C6FE}" presName="parentText" presStyleLbl="node1" presStyleIdx="6" presStyleCnt="7">
        <dgm:presLayoutVars>
          <dgm:chMax val="0"/>
          <dgm:bulletEnabled val="1"/>
        </dgm:presLayoutVars>
      </dgm:prSet>
      <dgm:spPr/>
    </dgm:pt>
    <dgm:pt modelId="{AD37BDFA-CFEF-4CB7-86AD-F53298B4367A}" type="pres">
      <dgm:prSet presAssocID="{E8667AD5-BF00-45DA-B929-4CE649B9C6FE}" presName="childText" presStyleLbl="revTx" presStyleIdx="0" presStyleCnt="1">
        <dgm:presLayoutVars>
          <dgm:bulletEnabled val="1"/>
        </dgm:presLayoutVars>
      </dgm:prSet>
      <dgm:spPr/>
    </dgm:pt>
  </dgm:ptLst>
  <dgm:cxnLst>
    <dgm:cxn modelId="{6C481817-D030-4A56-B90E-DAF956F616B5}" srcId="{B4B6A5DA-D61C-4F7A-96E7-BB701C90F7D7}" destId="{7DC986AC-AFF5-4A30-9684-29C583BFCA5F}" srcOrd="4" destOrd="0" parTransId="{6F4F7B2E-6FC9-41CA-AD7D-6B3D1F5F9D9A}" sibTransId="{2546FD19-A8E7-4451-9360-FF7674C5578B}"/>
    <dgm:cxn modelId="{A7DB0123-EDB5-4788-8581-FC60148D483A}" type="presOf" srcId="{B4B6A5DA-D61C-4F7A-96E7-BB701C90F7D7}" destId="{B7CB34A9-C1A9-4120-8509-82C17325F009}" srcOrd="0" destOrd="0" presId="urn:microsoft.com/office/officeart/2005/8/layout/vList2"/>
    <dgm:cxn modelId="{FB2C7A2F-12E5-4831-8B0A-5FAD1395EB5B}" type="presOf" srcId="{9184CC33-8BAD-4E98-B07D-9124FDD56A0C}" destId="{AD37BDFA-CFEF-4CB7-86AD-F53298B4367A}" srcOrd="0" destOrd="1" presId="urn:microsoft.com/office/officeart/2005/8/layout/vList2"/>
    <dgm:cxn modelId="{C8668F3E-B56D-4807-B19F-486599F275CF}" srcId="{B4B6A5DA-D61C-4F7A-96E7-BB701C90F7D7}" destId="{233B7592-622D-4B4D-B973-C0E376E0C41E}" srcOrd="2" destOrd="0" parTransId="{D6EDED3D-DEFD-4815-8D17-73169B30DD74}" sibTransId="{5522D458-112F-44C7-AE1C-E1101EA67090}"/>
    <dgm:cxn modelId="{97FA823F-BF1B-41E5-86DD-35A422D85C6B}" type="presOf" srcId="{6930C700-0E25-426A-8F51-EBEE5F26570F}" destId="{E39B2066-165A-46E9-955F-281C633A7B39}" srcOrd="0" destOrd="0" presId="urn:microsoft.com/office/officeart/2005/8/layout/vList2"/>
    <dgm:cxn modelId="{C167AB5E-E546-4211-98D2-54666C8172E0}" srcId="{E8667AD5-BF00-45DA-B929-4CE649B9C6FE}" destId="{9184CC33-8BAD-4E98-B07D-9124FDD56A0C}" srcOrd="1" destOrd="0" parTransId="{5FD45AF3-7077-4727-BA59-A2E86B7D746D}" sibTransId="{95AF0342-CB40-47D4-A244-4F5D7CE8FFCC}"/>
    <dgm:cxn modelId="{1779F361-8CD4-489C-B04F-5107AE058266}" type="presOf" srcId="{E8667AD5-BF00-45DA-B929-4CE649B9C6FE}" destId="{693D3D58-DCC9-4D59-992E-FA1AD3FCB20B}" srcOrd="0" destOrd="0" presId="urn:microsoft.com/office/officeart/2005/8/layout/vList2"/>
    <dgm:cxn modelId="{8CD35350-68CC-4158-87A8-5E14BED5C896}" srcId="{B4B6A5DA-D61C-4F7A-96E7-BB701C90F7D7}" destId="{D71102A1-F9DC-4524-813F-AF5936B00ED0}" srcOrd="3" destOrd="0" parTransId="{0432C1A4-A8E1-40B7-9C9F-E61D44BC5889}" sibTransId="{F8745BD0-4D3F-44A9-B6BC-0E3F9C59FBC1}"/>
    <dgm:cxn modelId="{FE03F650-F3E0-4EB4-A91D-B890F090EB2D}" srcId="{B4B6A5DA-D61C-4F7A-96E7-BB701C90F7D7}" destId="{AD3F556C-AAD7-4905-83D1-30F3E972DEFC}" srcOrd="1" destOrd="0" parTransId="{5CE44BA1-68D9-41D3-A76F-7C6EBA515885}" sibTransId="{484162AB-22A2-4BCD-8C71-839C7F3FB480}"/>
    <dgm:cxn modelId="{48B31858-828C-4A7A-92B4-452557A49D3F}" type="presOf" srcId="{6A3C912D-4747-45A5-92ED-4E6E82ECED25}" destId="{413958D7-C519-4E41-BFD9-01EAF11ED884}" srcOrd="0" destOrd="0" presId="urn:microsoft.com/office/officeart/2005/8/layout/vList2"/>
    <dgm:cxn modelId="{52459378-9D9D-4F82-834F-39FA5D25D7FF}" srcId="{E8667AD5-BF00-45DA-B929-4CE649B9C6FE}" destId="{1D759840-74DD-42BF-88D7-140022675CE6}" srcOrd="0" destOrd="0" parTransId="{6EB7FDA7-A60D-40E4-8F2D-3AF1B2C5AAB5}" sibTransId="{C883DD3A-26BC-46C3-9C4D-A5129BFD6360}"/>
    <dgm:cxn modelId="{6B69DF58-BDBF-4DCA-9520-C00E1BD523DC}" type="presOf" srcId="{AD3F556C-AAD7-4905-83D1-30F3E972DEFC}" destId="{51D5BCF8-A580-453C-B2E3-E729C3DA10EC}" srcOrd="0" destOrd="0" presId="urn:microsoft.com/office/officeart/2005/8/layout/vList2"/>
    <dgm:cxn modelId="{1E1A5A7D-4253-40AF-927C-76B51C8BB1FF}" srcId="{B4B6A5DA-D61C-4F7A-96E7-BB701C90F7D7}" destId="{6930C700-0E25-426A-8F51-EBEE5F26570F}" srcOrd="5" destOrd="0" parTransId="{795CC711-40C7-48E6-825F-0D84286BE247}" sibTransId="{B7216BB2-9007-434A-9C07-8900B804CBEE}"/>
    <dgm:cxn modelId="{B602D2AD-A074-4401-9111-988680C26BA5}" type="presOf" srcId="{7DC986AC-AFF5-4A30-9684-29C583BFCA5F}" destId="{5B7968B5-5410-45F1-975B-6AC246A49C37}" srcOrd="0" destOrd="0" presId="urn:microsoft.com/office/officeart/2005/8/layout/vList2"/>
    <dgm:cxn modelId="{BC8A55C9-3097-435D-A066-76EB31B9698E}" type="presOf" srcId="{1D759840-74DD-42BF-88D7-140022675CE6}" destId="{AD37BDFA-CFEF-4CB7-86AD-F53298B4367A}" srcOrd="0" destOrd="0" presId="urn:microsoft.com/office/officeart/2005/8/layout/vList2"/>
    <dgm:cxn modelId="{5AD8FBCC-4EC3-4E03-84C6-3E55E1C7E67B}" type="presOf" srcId="{233B7592-622D-4B4D-B973-C0E376E0C41E}" destId="{41821D94-B01E-43E1-94E3-D2842A871AC4}" srcOrd="0" destOrd="0" presId="urn:microsoft.com/office/officeart/2005/8/layout/vList2"/>
    <dgm:cxn modelId="{F1B6ABD6-8A54-48A2-B264-3FC1011CFAF9}" type="presOf" srcId="{D71102A1-F9DC-4524-813F-AF5936B00ED0}" destId="{14B5C81E-1CF3-482F-BA57-55929262BABB}" srcOrd="0" destOrd="0" presId="urn:microsoft.com/office/officeart/2005/8/layout/vList2"/>
    <dgm:cxn modelId="{165DB0E9-EF19-48F1-9E5B-59BC76DA0979}" srcId="{B4B6A5DA-D61C-4F7A-96E7-BB701C90F7D7}" destId="{E8667AD5-BF00-45DA-B929-4CE649B9C6FE}" srcOrd="6" destOrd="0" parTransId="{0B5FC789-C4B1-4CF6-BCF5-3FDCE6B7A13A}" sibTransId="{AC5437AA-0CFC-452B-8D4F-97277C41E9DC}"/>
    <dgm:cxn modelId="{9FF538ED-BA06-49A1-A104-861A034D8261}" srcId="{B4B6A5DA-D61C-4F7A-96E7-BB701C90F7D7}" destId="{6A3C912D-4747-45A5-92ED-4E6E82ECED25}" srcOrd="0" destOrd="0" parTransId="{FEA5ADD3-D2C2-4124-A682-F9566D604BF1}" sibTransId="{24D4467D-56C4-45A4-A0B1-3183EF2083A2}"/>
    <dgm:cxn modelId="{539C5F23-5B86-4CB8-96D7-803DFA3F50F1}" type="presParOf" srcId="{B7CB34A9-C1A9-4120-8509-82C17325F009}" destId="{413958D7-C519-4E41-BFD9-01EAF11ED884}" srcOrd="0" destOrd="0" presId="urn:microsoft.com/office/officeart/2005/8/layout/vList2"/>
    <dgm:cxn modelId="{227A6F86-DC8D-45DF-9C01-1DEE5192ECF4}" type="presParOf" srcId="{B7CB34A9-C1A9-4120-8509-82C17325F009}" destId="{AA8D6A8D-E7F5-4660-BFC6-B2D42B6E9B23}" srcOrd="1" destOrd="0" presId="urn:microsoft.com/office/officeart/2005/8/layout/vList2"/>
    <dgm:cxn modelId="{BBF52434-9CD9-4617-8FD2-A41C0426AC91}" type="presParOf" srcId="{B7CB34A9-C1A9-4120-8509-82C17325F009}" destId="{51D5BCF8-A580-453C-B2E3-E729C3DA10EC}" srcOrd="2" destOrd="0" presId="urn:microsoft.com/office/officeart/2005/8/layout/vList2"/>
    <dgm:cxn modelId="{A69AC2B6-3BC7-4FE9-8E17-81F12CE9ED42}" type="presParOf" srcId="{B7CB34A9-C1A9-4120-8509-82C17325F009}" destId="{C9B94EEF-2A0E-4909-81E5-65C4A9C5DAEA}" srcOrd="3" destOrd="0" presId="urn:microsoft.com/office/officeart/2005/8/layout/vList2"/>
    <dgm:cxn modelId="{681EC671-67CF-4AF2-BB61-9A7E835521DE}" type="presParOf" srcId="{B7CB34A9-C1A9-4120-8509-82C17325F009}" destId="{41821D94-B01E-43E1-94E3-D2842A871AC4}" srcOrd="4" destOrd="0" presId="urn:microsoft.com/office/officeart/2005/8/layout/vList2"/>
    <dgm:cxn modelId="{7FEDCFA0-BFC1-4665-A897-40B82CFED7A0}" type="presParOf" srcId="{B7CB34A9-C1A9-4120-8509-82C17325F009}" destId="{66C95B17-7885-4465-9E8F-24B799D2DB90}" srcOrd="5" destOrd="0" presId="urn:microsoft.com/office/officeart/2005/8/layout/vList2"/>
    <dgm:cxn modelId="{AAA5F9F8-7ED8-4C4F-8BF3-5792E3BFC66A}" type="presParOf" srcId="{B7CB34A9-C1A9-4120-8509-82C17325F009}" destId="{14B5C81E-1CF3-482F-BA57-55929262BABB}" srcOrd="6" destOrd="0" presId="urn:microsoft.com/office/officeart/2005/8/layout/vList2"/>
    <dgm:cxn modelId="{EC84AC4F-0BE8-4611-9B51-490A44D2BF3D}" type="presParOf" srcId="{B7CB34A9-C1A9-4120-8509-82C17325F009}" destId="{1CCCB14F-6B8F-4709-BE70-D9B5863BBF44}" srcOrd="7" destOrd="0" presId="urn:microsoft.com/office/officeart/2005/8/layout/vList2"/>
    <dgm:cxn modelId="{5E20840E-DA23-4251-AB71-EA23E7343AD8}" type="presParOf" srcId="{B7CB34A9-C1A9-4120-8509-82C17325F009}" destId="{5B7968B5-5410-45F1-975B-6AC246A49C37}" srcOrd="8" destOrd="0" presId="urn:microsoft.com/office/officeart/2005/8/layout/vList2"/>
    <dgm:cxn modelId="{11B4E640-018A-481B-AA60-9AF806BEE454}" type="presParOf" srcId="{B7CB34A9-C1A9-4120-8509-82C17325F009}" destId="{D2A6CC6E-5426-4CB1-988D-7BE78C8D6458}" srcOrd="9" destOrd="0" presId="urn:microsoft.com/office/officeart/2005/8/layout/vList2"/>
    <dgm:cxn modelId="{85C0AB13-37C7-46FE-8D28-1F290D715950}" type="presParOf" srcId="{B7CB34A9-C1A9-4120-8509-82C17325F009}" destId="{E39B2066-165A-46E9-955F-281C633A7B39}" srcOrd="10" destOrd="0" presId="urn:microsoft.com/office/officeart/2005/8/layout/vList2"/>
    <dgm:cxn modelId="{C867117D-0FD6-41D9-8D64-37BCB6E430B2}" type="presParOf" srcId="{B7CB34A9-C1A9-4120-8509-82C17325F009}" destId="{078E1CB1-3FF4-4520-9A3E-DAF5298B9633}" srcOrd="11" destOrd="0" presId="urn:microsoft.com/office/officeart/2005/8/layout/vList2"/>
    <dgm:cxn modelId="{F4DEF3B8-C656-409C-80D5-8C0092A36468}" type="presParOf" srcId="{B7CB34A9-C1A9-4120-8509-82C17325F009}" destId="{693D3D58-DCC9-4D59-992E-FA1AD3FCB20B}" srcOrd="12" destOrd="0" presId="urn:microsoft.com/office/officeart/2005/8/layout/vList2"/>
    <dgm:cxn modelId="{9BCF7424-EBC5-43BD-B264-193FEADFFD0B}" type="presParOf" srcId="{B7CB34A9-C1A9-4120-8509-82C17325F009}" destId="{AD37BDFA-CFEF-4CB7-86AD-F53298B4367A}" srcOrd="1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5CC3DE-CE94-427A-A876-969BC788EDB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A7A666A-4377-4E3D-9EA8-DD6DEE9BEC92}">
      <dgm:prSet/>
      <dgm:spPr/>
      <dgm:t>
        <a:bodyPr/>
        <a:lstStyle/>
        <a:p>
          <a:r>
            <a:rPr lang="en-US"/>
            <a:t>Good planning tool for the “stuff”</a:t>
          </a:r>
        </a:p>
      </dgm:t>
    </dgm:pt>
    <dgm:pt modelId="{162AD481-5D0F-44F0-BAED-673136D33617}" type="parTrans" cxnId="{AC1EDE1B-C126-4BE9-AB73-698E3AF271BF}">
      <dgm:prSet/>
      <dgm:spPr/>
      <dgm:t>
        <a:bodyPr/>
        <a:lstStyle/>
        <a:p>
          <a:endParaRPr lang="en-US"/>
        </a:p>
      </dgm:t>
    </dgm:pt>
    <dgm:pt modelId="{5FEC2A9F-CE39-4A55-8865-E95EC3D06802}" type="sibTrans" cxnId="{AC1EDE1B-C126-4BE9-AB73-698E3AF271BF}">
      <dgm:prSet/>
      <dgm:spPr/>
      <dgm:t>
        <a:bodyPr/>
        <a:lstStyle/>
        <a:p>
          <a:endParaRPr lang="en-US"/>
        </a:p>
      </dgm:t>
    </dgm:pt>
    <dgm:pt modelId="{96FBA69E-E067-4CDD-A222-E67F23459671}">
      <dgm:prSet/>
      <dgm:spPr/>
      <dgm:t>
        <a:bodyPr/>
        <a:lstStyle/>
        <a:p>
          <a:r>
            <a:rPr lang="en-US"/>
            <a:t>Believe it or not, sometimes the biggest fights are over the personal items</a:t>
          </a:r>
        </a:p>
      </dgm:t>
    </dgm:pt>
    <dgm:pt modelId="{5DB46138-41F3-4E71-8D60-D8209AB1B751}" type="parTrans" cxnId="{C508A88B-59E7-4EF4-95B3-A53CE0DE0F95}">
      <dgm:prSet/>
      <dgm:spPr/>
      <dgm:t>
        <a:bodyPr/>
        <a:lstStyle/>
        <a:p>
          <a:endParaRPr lang="en-US"/>
        </a:p>
      </dgm:t>
    </dgm:pt>
    <dgm:pt modelId="{86D040F4-1A64-488A-B8C0-0A7C052B4576}" type="sibTrans" cxnId="{C508A88B-59E7-4EF4-95B3-A53CE0DE0F95}">
      <dgm:prSet/>
      <dgm:spPr/>
      <dgm:t>
        <a:bodyPr/>
        <a:lstStyle/>
        <a:p>
          <a:endParaRPr lang="en-US"/>
        </a:p>
      </dgm:t>
    </dgm:pt>
    <dgm:pt modelId="{1209B5E4-9D3C-4567-B591-6C8BF62F6884}">
      <dgm:prSet/>
      <dgm:spPr/>
      <dgm:t>
        <a:bodyPr/>
        <a:lstStyle/>
        <a:p>
          <a:r>
            <a:rPr lang="en-US"/>
            <a:t>Simple document to declare assets pass outside of probate, either to a Trust or directly to beneficiaries</a:t>
          </a:r>
        </a:p>
      </dgm:t>
    </dgm:pt>
    <dgm:pt modelId="{3325C389-EB4B-4C6D-96D6-4F53E148AEC7}" type="parTrans" cxnId="{A8924D96-45E0-47EB-9180-1B2A36051F91}">
      <dgm:prSet/>
      <dgm:spPr/>
      <dgm:t>
        <a:bodyPr/>
        <a:lstStyle/>
        <a:p>
          <a:endParaRPr lang="en-US"/>
        </a:p>
      </dgm:t>
    </dgm:pt>
    <dgm:pt modelId="{104AF164-71A8-4579-9C28-47ACEAED4B06}" type="sibTrans" cxnId="{A8924D96-45E0-47EB-9180-1B2A36051F91}">
      <dgm:prSet/>
      <dgm:spPr/>
      <dgm:t>
        <a:bodyPr/>
        <a:lstStyle/>
        <a:p>
          <a:endParaRPr lang="en-US"/>
        </a:p>
      </dgm:t>
    </dgm:pt>
    <dgm:pt modelId="{CCFAB916-9BD5-4785-BCDC-1CE81BF1B9E0}" type="pres">
      <dgm:prSet presAssocID="{F25CC3DE-CE94-427A-A876-969BC788EDB9}" presName="linear" presStyleCnt="0">
        <dgm:presLayoutVars>
          <dgm:animLvl val="lvl"/>
          <dgm:resizeHandles val="exact"/>
        </dgm:presLayoutVars>
      </dgm:prSet>
      <dgm:spPr/>
    </dgm:pt>
    <dgm:pt modelId="{42F7B00E-1A78-4430-9A3A-8F718AFE3C52}" type="pres">
      <dgm:prSet presAssocID="{5A7A666A-4377-4E3D-9EA8-DD6DEE9BEC92}" presName="parentText" presStyleLbl="node1" presStyleIdx="0" presStyleCnt="3">
        <dgm:presLayoutVars>
          <dgm:chMax val="0"/>
          <dgm:bulletEnabled val="1"/>
        </dgm:presLayoutVars>
      </dgm:prSet>
      <dgm:spPr/>
    </dgm:pt>
    <dgm:pt modelId="{1F177C2E-1752-4276-A1B3-5807BADFD7DB}" type="pres">
      <dgm:prSet presAssocID="{5FEC2A9F-CE39-4A55-8865-E95EC3D06802}" presName="spacer" presStyleCnt="0"/>
      <dgm:spPr/>
    </dgm:pt>
    <dgm:pt modelId="{62B11DE1-281D-466F-B652-C40CA3F2ACA8}" type="pres">
      <dgm:prSet presAssocID="{96FBA69E-E067-4CDD-A222-E67F23459671}" presName="parentText" presStyleLbl="node1" presStyleIdx="1" presStyleCnt="3">
        <dgm:presLayoutVars>
          <dgm:chMax val="0"/>
          <dgm:bulletEnabled val="1"/>
        </dgm:presLayoutVars>
      </dgm:prSet>
      <dgm:spPr/>
    </dgm:pt>
    <dgm:pt modelId="{53917B8A-1030-49E3-A92B-85EBE7FAA63D}" type="pres">
      <dgm:prSet presAssocID="{86D040F4-1A64-488A-B8C0-0A7C052B4576}" presName="spacer" presStyleCnt="0"/>
      <dgm:spPr/>
    </dgm:pt>
    <dgm:pt modelId="{21CC8695-580B-40B6-8CA3-174AF01C8D35}" type="pres">
      <dgm:prSet presAssocID="{1209B5E4-9D3C-4567-B591-6C8BF62F6884}" presName="parentText" presStyleLbl="node1" presStyleIdx="2" presStyleCnt="3">
        <dgm:presLayoutVars>
          <dgm:chMax val="0"/>
          <dgm:bulletEnabled val="1"/>
        </dgm:presLayoutVars>
      </dgm:prSet>
      <dgm:spPr/>
    </dgm:pt>
  </dgm:ptLst>
  <dgm:cxnLst>
    <dgm:cxn modelId="{AC1EDE1B-C126-4BE9-AB73-698E3AF271BF}" srcId="{F25CC3DE-CE94-427A-A876-969BC788EDB9}" destId="{5A7A666A-4377-4E3D-9EA8-DD6DEE9BEC92}" srcOrd="0" destOrd="0" parTransId="{162AD481-5D0F-44F0-BAED-673136D33617}" sibTransId="{5FEC2A9F-CE39-4A55-8865-E95EC3D06802}"/>
    <dgm:cxn modelId="{BE647A30-41D6-4023-A6D6-B1BB41A7F5FF}" type="presOf" srcId="{96FBA69E-E067-4CDD-A222-E67F23459671}" destId="{62B11DE1-281D-466F-B652-C40CA3F2ACA8}" srcOrd="0" destOrd="0" presId="urn:microsoft.com/office/officeart/2005/8/layout/vList2"/>
    <dgm:cxn modelId="{8CBB3C76-FA9A-4115-9822-72F1288C754D}" type="presOf" srcId="{1209B5E4-9D3C-4567-B591-6C8BF62F6884}" destId="{21CC8695-580B-40B6-8CA3-174AF01C8D35}" srcOrd="0" destOrd="0" presId="urn:microsoft.com/office/officeart/2005/8/layout/vList2"/>
    <dgm:cxn modelId="{C508A88B-59E7-4EF4-95B3-A53CE0DE0F95}" srcId="{F25CC3DE-CE94-427A-A876-969BC788EDB9}" destId="{96FBA69E-E067-4CDD-A222-E67F23459671}" srcOrd="1" destOrd="0" parTransId="{5DB46138-41F3-4E71-8D60-D8209AB1B751}" sibTransId="{86D040F4-1A64-488A-B8C0-0A7C052B4576}"/>
    <dgm:cxn modelId="{A8924D96-45E0-47EB-9180-1B2A36051F91}" srcId="{F25CC3DE-CE94-427A-A876-969BC788EDB9}" destId="{1209B5E4-9D3C-4567-B591-6C8BF62F6884}" srcOrd="2" destOrd="0" parTransId="{3325C389-EB4B-4C6D-96D6-4F53E148AEC7}" sibTransId="{104AF164-71A8-4579-9C28-47ACEAED4B06}"/>
    <dgm:cxn modelId="{19CBAFE9-4F5B-4422-9114-445C0ADE6714}" type="presOf" srcId="{F25CC3DE-CE94-427A-A876-969BC788EDB9}" destId="{CCFAB916-9BD5-4785-BCDC-1CE81BF1B9E0}" srcOrd="0" destOrd="0" presId="urn:microsoft.com/office/officeart/2005/8/layout/vList2"/>
    <dgm:cxn modelId="{F3436FF0-C6DD-4678-80B0-830938553AC8}" type="presOf" srcId="{5A7A666A-4377-4E3D-9EA8-DD6DEE9BEC92}" destId="{42F7B00E-1A78-4430-9A3A-8F718AFE3C52}" srcOrd="0" destOrd="0" presId="urn:microsoft.com/office/officeart/2005/8/layout/vList2"/>
    <dgm:cxn modelId="{778FE15C-ED1E-4FEA-BA01-1575D9C7DD69}" type="presParOf" srcId="{CCFAB916-9BD5-4785-BCDC-1CE81BF1B9E0}" destId="{42F7B00E-1A78-4430-9A3A-8F718AFE3C52}" srcOrd="0" destOrd="0" presId="urn:microsoft.com/office/officeart/2005/8/layout/vList2"/>
    <dgm:cxn modelId="{ABB44791-2147-4A89-AD8E-18BE3F66708C}" type="presParOf" srcId="{CCFAB916-9BD5-4785-BCDC-1CE81BF1B9E0}" destId="{1F177C2E-1752-4276-A1B3-5807BADFD7DB}" srcOrd="1" destOrd="0" presId="urn:microsoft.com/office/officeart/2005/8/layout/vList2"/>
    <dgm:cxn modelId="{AFB1D84D-8330-4D42-965B-BFAF10F09FFA}" type="presParOf" srcId="{CCFAB916-9BD5-4785-BCDC-1CE81BF1B9E0}" destId="{62B11DE1-281D-466F-B652-C40CA3F2ACA8}" srcOrd="2" destOrd="0" presId="urn:microsoft.com/office/officeart/2005/8/layout/vList2"/>
    <dgm:cxn modelId="{7FFB8EE5-BD5A-4CAD-AD8B-A4D55E63C03F}" type="presParOf" srcId="{CCFAB916-9BD5-4785-BCDC-1CE81BF1B9E0}" destId="{53917B8A-1030-49E3-A92B-85EBE7FAA63D}" srcOrd="3" destOrd="0" presId="urn:microsoft.com/office/officeart/2005/8/layout/vList2"/>
    <dgm:cxn modelId="{8CC84123-D30F-464E-B787-EF96BFF1C1B2}" type="presParOf" srcId="{CCFAB916-9BD5-4785-BCDC-1CE81BF1B9E0}" destId="{21CC8695-580B-40B6-8CA3-174AF01C8D3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573B1C2-84BA-4BF7-8464-74587F55E2C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103F3D8-9FBB-49EC-A161-412D00C009FC}">
      <dgm:prSet/>
      <dgm:spPr/>
      <dgm:t>
        <a:bodyPr/>
        <a:lstStyle/>
        <a:p>
          <a:r>
            <a:rPr lang="en-US"/>
            <a:t>Having a good intake process is critical</a:t>
          </a:r>
        </a:p>
      </dgm:t>
    </dgm:pt>
    <dgm:pt modelId="{4287C4D9-AD3B-4DB5-ABD6-3C5151337494}" type="parTrans" cxnId="{0852A6F8-B43A-4BA5-A11B-855928339268}">
      <dgm:prSet/>
      <dgm:spPr/>
      <dgm:t>
        <a:bodyPr/>
        <a:lstStyle/>
        <a:p>
          <a:endParaRPr lang="en-US"/>
        </a:p>
      </dgm:t>
    </dgm:pt>
    <dgm:pt modelId="{87726BF0-CDF9-4836-9871-EC34A42406ED}" type="sibTrans" cxnId="{0852A6F8-B43A-4BA5-A11B-855928339268}">
      <dgm:prSet/>
      <dgm:spPr/>
      <dgm:t>
        <a:bodyPr/>
        <a:lstStyle/>
        <a:p>
          <a:endParaRPr lang="en-US"/>
        </a:p>
      </dgm:t>
    </dgm:pt>
    <dgm:pt modelId="{053A916D-4144-4404-9403-8EB0A0FBF676}">
      <dgm:prSet/>
      <dgm:spPr/>
      <dgm:t>
        <a:bodyPr/>
        <a:lstStyle/>
        <a:p>
          <a:r>
            <a:rPr lang="en-US"/>
            <a:t>$80 Will</a:t>
          </a:r>
        </a:p>
      </dgm:t>
    </dgm:pt>
    <dgm:pt modelId="{22FEC68F-10A2-4EBE-9FB2-362DC32641BB}" type="parTrans" cxnId="{2E46638E-7D77-45D9-B823-A623A6CB4C7F}">
      <dgm:prSet/>
      <dgm:spPr/>
      <dgm:t>
        <a:bodyPr/>
        <a:lstStyle/>
        <a:p>
          <a:endParaRPr lang="en-US"/>
        </a:p>
      </dgm:t>
    </dgm:pt>
    <dgm:pt modelId="{6B1CF3F9-143F-44D9-97FA-4056E9D00569}" type="sibTrans" cxnId="{2E46638E-7D77-45D9-B823-A623A6CB4C7F}">
      <dgm:prSet/>
      <dgm:spPr/>
      <dgm:t>
        <a:bodyPr/>
        <a:lstStyle/>
        <a:p>
          <a:endParaRPr lang="en-US"/>
        </a:p>
      </dgm:t>
    </dgm:pt>
    <dgm:pt modelId="{EFBDB316-3459-49F0-AC74-366E2F45844F}">
      <dgm:prSet/>
      <dgm:spPr/>
      <dgm:t>
        <a:bodyPr/>
        <a:lstStyle/>
        <a:p>
          <a:r>
            <a:rPr lang="en-US"/>
            <a:t>Helps with thorough, and successful, plan creation</a:t>
          </a:r>
        </a:p>
      </dgm:t>
    </dgm:pt>
    <dgm:pt modelId="{3567C6F1-6CD6-4E4D-AB8B-E98F7B9422A2}" type="parTrans" cxnId="{DE70169F-456F-4F85-8778-8F33CAA75ECC}">
      <dgm:prSet/>
      <dgm:spPr/>
      <dgm:t>
        <a:bodyPr/>
        <a:lstStyle/>
        <a:p>
          <a:endParaRPr lang="en-US"/>
        </a:p>
      </dgm:t>
    </dgm:pt>
    <dgm:pt modelId="{19CFF5F8-F96F-4D0D-A0D5-9B9C7203FB22}" type="sibTrans" cxnId="{DE70169F-456F-4F85-8778-8F33CAA75ECC}">
      <dgm:prSet/>
      <dgm:spPr/>
      <dgm:t>
        <a:bodyPr/>
        <a:lstStyle/>
        <a:p>
          <a:endParaRPr lang="en-US"/>
        </a:p>
      </dgm:t>
    </dgm:pt>
    <dgm:pt modelId="{14C0A0E8-FCBC-4CDE-8750-9EC9FA892148}" type="pres">
      <dgm:prSet presAssocID="{6573B1C2-84BA-4BF7-8464-74587F55E2C9}" presName="root" presStyleCnt="0">
        <dgm:presLayoutVars>
          <dgm:dir/>
          <dgm:resizeHandles val="exact"/>
        </dgm:presLayoutVars>
      </dgm:prSet>
      <dgm:spPr/>
    </dgm:pt>
    <dgm:pt modelId="{6694CE08-164D-47CD-AE01-970038521B4B}" type="pres">
      <dgm:prSet presAssocID="{7103F3D8-9FBB-49EC-A161-412D00C009FC}" presName="compNode" presStyleCnt="0"/>
      <dgm:spPr/>
    </dgm:pt>
    <dgm:pt modelId="{2E8B658E-3D43-41E0-8FC1-655CFD526073}" type="pres">
      <dgm:prSet presAssocID="{7103F3D8-9FBB-49EC-A161-412D00C009FC}" presName="bgRect" presStyleLbl="bgShp" presStyleIdx="0" presStyleCnt="3"/>
      <dgm:spPr/>
    </dgm:pt>
    <dgm:pt modelId="{4C643511-3719-40AD-B3B0-CA1BA8544E5D}" type="pres">
      <dgm:prSet presAssocID="{7103F3D8-9FBB-49EC-A161-412D00C009F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BE00E7DD-8E93-4CD4-9EB6-5C7EAB2D7AAA}" type="pres">
      <dgm:prSet presAssocID="{7103F3D8-9FBB-49EC-A161-412D00C009FC}" presName="spaceRect" presStyleCnt="0"/>
      <dgm:spPr/>
    </dgm:pt>
    <dgm:pt modelId="{85D906A5-6C19-4F77-87CE-A6A3E85F51B5}" type="pres">
      <dgm:prSet presAssocID="{7103F3D8-9FBB-49EC-A161-412D00C009FC}" presName="parTx" presStyleLbl="revTx" presStyleIdx="0" presStyleCnt="3">
        <dgm:presLayoutVars>
          <dgm:chMax val="0"/>
          <dgm:chPref val="0"/>
        </dgm:presLayoutVars>
      </dgm:prSet>
      <dgm:spPr/>
    </dgm:pt>
    <dgm:pt modelId="{106C7EB5-63E7-4C29-A97F-DAF29A205B26}" type="pres">
      <dgm:prSet presAssocID="{87726BF0-CDF9-4836-9871-EC34A42406ED}" presName="sibTrans" presStyleCnt="0"/>
      <dgm:spPr/>
    </dgm:pt>
    <dgm:pt modelId="{39BDEE63-F744-45A7-961D-B78A39379C6C}" type="pres">
      <dgm:prSet presAssocID="{053A916D-4144-4404-9403-8EB0A0FBF676}" presName="compNode" presStyleCnt="0"/>
      <dgm:spPr/>
    </dgm:pt>
    <dgm:pt modelId="{3A27F63F-021F-4B51-ABB1-E6B2F96ECC21}" type="pres">
      <dgm:prSet presAssocID="{053A916D-4144-4404-9403-8EB0A0FBF676}" presName="bgRect" presStyleLbl="bgShp" presStyleIdx="1" presStyleCnt="3"/>
      <dgm:spPr/>
    </dgm:pt>
    <dgm:pt modelId="{81A7D3CC-38B0-45A9-A238-EB84AD6FC26F}" type="pres">
      <dgm:prSet presAssocID="{053A916D-4144-4404-9403-8EB0A0FBF67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1052C709-44DB-4335-A11C-8B7F53D18EC4}" type="pres">
      <dgm:prSet presAssocID="{053A916D-4144-4404-9403-8EB0A0FBF676}" presName="spaceRect" presStyleCnt="0"/>
      <dgm:spPr/>
    </dgm:pt>
    <dgm:pt modelId="{31DCCFF0-9716-4AF6-A9ED-9B5DD159E488}" type="pres">
      <dgm:prSet presAssocID="{053A916D-4144-4404-9403-8EB0A0FBF676}" presName="parTx" presStyleLbl="revTx" presStyleIdx="1" presStyleCnt="3">
        <dgm:presLayoutVars>
          <dgm:chMax val="0"/>
          <dgm:chPref val="0"/>
        </dgm:presLayoutVars>
      </dgm:prSet>
      <dgm:spPr/>
    </dgm:pt>
    <dgm:pt modelId="{F01E096A-8579-43BA-8ADE-1D591E8D8183}" type="pres">
      <dgm:prSet presAssocID="{6B1CF3F9-143F-44D9-97FA-4056E9D00569}" presName="sibTrans" presStyleCnt="0"/>
      <dgm:spPr/>
    </dgm:pt>
    <dgm:pt modelId="{AE854B59-FFE8-4B25-816A-CE524C678D16}" type="pres">
      <dgm:prSet presAssocID="{EFBDB316-3459-49F0-AC74-366E2F45844F}" presName="compNode" presStyleCnt="0"/>
      <dgm:spPr/>
    </dgm:pt>
    <dgm:pt modelId="{A2C8B1CF-DADC-425E-8695-52562CECA06B}" type="pres">
      <dgm:prSet presAssocID="{EFBDB316-3459-49F0-AC74-366E2F45844F}" presName="bgRect" presStyleLbl="bgShp" presStyleIdx="2" presStyleCnt="3"/>
      <dgm:spPr/>
    </dgm:pt>
    <dgm:pt modelId="{FBB735E4-0BB7-42B9-8778-BDA2E3B2381F}" type="pres">
      <dgm:prSet presAssocID="{EFBDB316-3459-49F0-AC74-366E2F45844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 Bulb and Gear"/>
        </a:ext>
      </dgm:extLst>
    </dgm:pt>
    <dgm:pt modelId="{F005ECE0-9849-46E3-BED3-87FDB6FC4340}" type="pres">
      <dgm:prSet presAssocID="{EFBDB316-3459-49F0-AC74-366E2F45844F}" presName="spaceRect" presStyleCnt="0"/>
      <dgm:spPr/>
    </dgm:pt>
    <dgm:pt modelId="{0208935E-A284-442F-8C41-16536DD2F138}" type="pres">
      <dgm:prSet presAssocID="{EFBDB316-3459-49F0-AC74-366E2F45844F}" presName="parTx" presStyleLbl="revTx" presStyleIdx="2" presStyleCnt="3">
        <dgm:presLayoutVars>
          <dgm:chMax val="0"/>
          <dgm:chPref val="0"/>
        </dgm:presLayoutVars>
      </dgm:prSet>
      <dgm:spPr/>
    </dgm:pt>
  </dgm:ptLst>
  <dgm:cxnLst>
    <dgm:cxn modelId="{281CC509-3763-47AF-BED4-5C04EA1A9421}" type="presOf" srcId="{053A916D-4144-4404-9403-8EB0A0FBF676}" destId="{31DCCFF0-9716-4AF6-A9ED-9B5DD159E488}" srcOrd="0" destOrd="0" presId="urn:microsoft.com/office/officeart/2018/2/layout/IconVerticalSolidList"/>
    <dgm:cxn modelId="{EA00A377-D6F8-4756-947D-5F330C80F7A3}" type="presOf" srcId="{7103F3D8-9FBB-49EC-A161-412D00C009FC}" destId="{85D906A5-6C19-4F77-87CE-A6A3E85F51B5}" srcOrd="0" destOrd="0" presId="urn:microsoft.com/office/officeart/2018/2/layout/IconVerticalSolidList"/>
    <dgm:cxn modelId="{2E46638E-7D77-45D9-B823-A623A6CB4C7F}" srcId="{6573B1C2-84BA-4BF7-8464-74587F55E2C9}" destId="{053A916D-4144-4404-9403-8EB0A0FBF676}" srcOrd="1" destOrd="0" parTransId="{22FEC68F-10A2-4EBE-9FB2-362DC32641BB}" sibTransId="{6B1CF3F9-143F-44D9-97FA-4056E9D00569}"/>
    <dgm:cxn modelId="{DE70169F-456F-4F85-8778-8F33CAA75ECC}" srcId="{6573B1C2-84BA-4BF7-8464-74587F55E2C9}" destId="{EFBDB316-3459-49F0-AC74-366E2F45844F}" srcOrd="2" destOrd="0" parTransId="{3567C6F1-6CD6-4E4D-AB8B-E98F7B9422A2}" sibTransId="{19CFF5F8-F96F-4D0D-A0D5-9B9C7203FB22}"/>
    <dgm:cxn modelId="{B1A041DF-DC5D-4E43-9517-ECC2E29A8B06}" type="presOf" srcId="{EFBDB316-3459-49F0-AC74-366E2F45844F}" destId="{0208935E-A284-442F-8C41-16536DD2F138}" srcOrd="0" destOrd="0" presId="urn:microsoft.com/office/officeart/2018/2/layout/IconVerticalSolidList"/>
    <dgm:cxn modelId="{1A626AE0-4FE9-4FE0-A5A0-ED69550B0B72}" type="presOf" srcId="{6573B1C2-84BA-4BF7-8464-74587F55E2C9}" destId="{14C0A0E8-FCBC-4CDE-8750-9EC9FA892148}" srcOrd="0" destOrd="0" presId="urn:microsoft.com/office/officeart/2018/2/layout/IconVerticalSolidList"/>
    <dgm:cxn modelId="{0852A6F8-B43A-4BA5-A11B-855928339268}" srcId="{6573B1C2-84BA-4BF7-8464-74587F55E2C9}" destId="{7103F3D8-9FBB-49EC-A161-412D00C009FC}" srcOrd="0" destOrd="0" parTransId="{4287C4D9-AD3B-4DB5-ABD6-3C5151337494}" sibTransId="{87726BF0-CDF9-4836-9871-EC34A42406ED}"/>
    <dgm:cxn modelId="{55A8DC59-80AE-4DF0-9316-7E8E4D0072E3}" type="presParOf" srcId="{14C0A0E8-FCBC-4CDE-8750-9EC9FA892148}" destId="{6694CE08-164D-47CD-AE01-970038521B4B}" srcOrd="0" destOrd="0" presId="urn:microsoft.com/office/officeart/2018/2/layout/IconVerticalSolidList"/>
    <dgm:cxn modelId="{82C285C6-DF53-49BA-BA83-0EFB328B3E09}" type="presParOf" srcId="{6694CE08-164D-47CD-AE01-970038521B4B}" destId="{2E8B658E-3D43-41E0-8FC1-655CFD526073}" srcOrd="0" destOrd="0" presId="urn:microsoft.com/office/officeart/2018/2/layout/IconVerticalSolidList"/>
    <dgm:cxn modelId="{97934E19-A9C6-404B-A33E-D2584609AA35}" type="presParOf" srcId="{6694CE08-164D-47CD-AE01-970038521B4B}" destId="{4C643511-3719-40AD-B3B0-CA1BA8544E5D}" srcOrd="1" destOrd="0" presId="urn:microsoft.com/office/officeart/2018/2/layout/IconVerticalSolidList"/>
    <dgm:cxn modelId="{7C5E4484-7147-464E-83B8-54BDA61C5526}" type="presParOf" srcId="{6694CE08-164D-47CD-AE01-970038521B4B}" destId="{BE00E7DD-8E93-4CD4-9EB6-5C7EAB2D7AAA}" srcOrd="2" destOrd="0" presId="urn:microsoft.com/office/officeart/2018/2/layout/IconVerticalSolidList"/>
    <dgm:cxn modelId="{A641BD52-524F-4F14-ACE0-8FCED1C9040B}" type="presParOf" srcId="{6694CE08-164D-47CD-AE01-970038521B4B}" destId="{85D906A5-6C19-4F77-87CE-A6A3E85F51B5}" srcOrd="3" destOrd="0" presId="urn:microsoft.com/office/officeart/2018/2/layout/IconVerticalSolidList"/>
    <dgm:cxn modelId="{30CD395F-E757-4789-B196-2E0FBC87089B}" type="presParOf" srcId="{14C0A0E8-FCBC-4CDE-8750-9EC9FA892148}" destId="{106C7EB5-63E7-4C29-A97F-DAF29A205B26}" srcOrd="1" destOrd="0" presId="urn:microsoft.com/office/officeart/2018/2/layout/IconVerticalSolidList"/>
    <dgm:cxn modelId="{1F77F9F1-159B-4BDF-A55F-7960479EAFA1}" type="presParOf" srcId="{14C0A0E8-FCBC-4CDE-8750-9EC9FA892148}" destId="{39BDEE63-F744-45A7-961D-B78A39379C6C}" srcOrd="2" destOrd="0" presId="urn:microsoft.com/office/officeart/2018/2/layout/IconVerticalSolidList"/>
    <dgm:cxn modelId="{1CE270C2-F673-4F7A-B13B-8912193512AE}" type="presParOf" srcId="{39BDEE63-F744-45A7-961D-B78A39379C6C}" destId="{3A27F63F-021F-4B51-ABB1-E6B2F96ECC21}" srcOrd="0" destOrd="0" presId="urn:microsoft.com/office/officeart/2018/2/layout/IconVerticalSolidList"/>
    <dgm:cxn modelId="{2A4DEE4F-977D-4939-B2BC-0320F3BDA44E}" type="presParOf" srcId="{39BDEE63-F744-45A7-961D-B78A39379C6C}" destId="{81A7D3CC-38B0-45A9-A238-EB84AD6FC26F}" srcOrd="1" destOrd="0" presId="urn:microsoft.com/office/officeart/2018/2/layout/IconVerticalSolidList"/>
    <dgm:cxn modelId="{4F137AE3-818C-4D94-B672-C692841D5D3B}" type="presParOf" srcId="{39BDEE63-F744-45A7-961D-B78A39379C6C}" destId="{1052C709-44DB-4335-A11C-8B7F53D18EC4}" srcOrd="2" destOrd="0" presId="urn:microsoft.com/office/officeart/2018/2/layout/IconVerticalSolidList"/>
    <dgm:cxn modelId="{004ACCA2-228D-405F-8779-E1272DE2A37D}" type="presParOf" srcId="{39BDEE63-F744-45A7-961D-B78A39379C6C}" destId="{31DCCFF0-9716-4AF6-A9ED-9B5DD159E488}" srcOrd="3" destOrd="0" presId="urn:microsoft.com/office/officeart/2018/2/layout/IconVerticalSolidList"/>
    <dgm:cxn modelId="{A143C4BB-9C29-4E07-A52D-219B1D450D21}" type="presParOf" srcId="{14C0A0E8-FCBC-4CDE-8750-9EC9FA892148}" destId="{F01E096A-8579-43BA-8ADE-1D591E8D8183}" srcOrd="3" destOrd="0" presId="urn:microsoft.com/office/officeart/2018/2/layout/IconVerticalSolidList"/>
    <dgm:cxn modelId="{EB197023-860F-480B-AC76-80DB73EE3BCC}" type="presParOf" srcId="{14C0A0E8-FCBC-4CDE-8750-9EC9FA892148}" destId="{AE854B59-FFE8-4B25-816A-CE524C678D16}" srcOrd="4" destOrd="0" presId="urn:microsoft.com/office/officeart/2018/2/layout/IconVerticalSolidList"/>
    <dgm:cxn modelId="{493C665F-649E-43C1-B1D1-82E9D3B54BF6}" type="presParOf" srcId="{AE854B59-FFE8-4B25-816A-CE524C678D16}" destId="{A2C8B1CF-DADC-425E-8695-52562CECA06B}" srcOrd="0" destOrd="0" presId="urn:microsoft.com/office/officeart/2018/2/layout/IconVerticalSolidList"/>
    <dgm:cxn modelId="{FFF1B563-DB1D-48DF-B0C2-84E7CFEEA183}" type="presParOf" srcId="{AE854B59-FFE8-4B25-816A-CE524C678D16}" destId="{FBB735E4-0BB7-42B9-8778-BDA2E3B2381F}" srcOrd="1" destOrd="0" presId="urn:microsoft.com/office/officeart/2018/2/layout/IconVerticalSolidList"/>
    <dgm:cxn modelId="{29F27AD2-9E71-4DA5-81CB-53408A196BE1}" type="presParOf" srcId="{AE854B59-FFE8-4B25-816A-CE524C678D16}" destId="{F005ECE0-9849-46E3-BED3-87FDB6FC4340}" srcOrd="2" destOrd="0" presId="urn:microsoft.com/office/officeart/2018/2/layout/IconVerticalSolidList"/>
    <dgm:cxn modelId="{8B53767A-228E-463E-A1B6-188BFD85327D}" type="presParOf" srcId="{AE854B59-FFE8-4B25-816A-CE524C678D16}" destId="{0208935E-A284-442F-8C41-16536DD2F13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958F6-40BD-4E45-AB3D-CB80EFC6C2ED}">
      <dsp:nvSpPr>
        <dsp:cNvPr id="0" name=""/>
        <dsp:cNvSpPr/>
      </dsp:nvSpPr>
      <dsp:spPr>
        <a:xfrm>
          <a:off x="0" y="2066"/>
          <a:ext cx="6628804"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6B77ED-B270-4E49-A227-391C5443AB24}">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4BDADEC-F83D-4D3E-9468-816D38763B09}">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US" sz="2200" kern="1200"/>
            <a:t>Critical team member</a:t>
          </a:r>
        </a:p>
      </dsp:txBody>
      <dsp:txXfrm>
        <a:off x="1209819" y="2066"/>
        <a:ext cx="5418984" cy="1047462"/>
      </dsp:txXfrm>
    </dsp:sp>
    <dsp:sp modelId="{8A670A38-98AE-40D9-AAC3-21B264C27093}">
      <dsp:nvSpPr>
        <dsp:cNvPr id="0" name=""/>
        <dsp:cNvSpPr/>
      </dsp:nvSpPr>
      <dsp:spPr>
        <a:xfrm>
          <a:off x="0" y="1311395"/>
          <a:ext cx="6628804"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91F465-A2EB-4574-9086-3FEB0F00BE27}">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371D0B2-A400-4684-9194-CCA71D3CE786}">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US" sz="2200" kern="1200"/>
            <a:t>Second set of eyes and ears</a:t>
          </a:r>
        </a:p>
      </dsp:txBody>
      <dsp:txXfrm>
        <a:off x="1209819" y="1311395"/>
        <a:ext cx="5418984" cy="1047462"/>
      </dsp:txXfrm>
    </dsp:sp>
    <dsp:sp modelId="{F408D3D8-8FCD-4B18-A892-E052EBC34263}">
      <dsp:nvSpPr>
        <dsp:cNvPr id="0" name=""/>
        <dsp:cNvSpPr/>
      </dsp:nvSpPr>
      <dsp:spPr>
        <a:xfrm>
          <a:off x="0" y="2620723"/>
          <a:ext cx="6628804"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F9B84A-51A0-49EB-9821-FC9090A0A3B1}">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C7FD4CB-1D71-43BB-8DD0-5DB5B5A1F4C8}">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US" sz="2200" kern="1200"/>
            <a:t>Draftsman/Draftswoman</a:t>
          </a:r>
        </a:p>
      </dsp:txBody>
      <dsp:txXfrm>
        <a:off x="1209819" y="2620723"/>
        <a:ext cx="5418984" cy="1047462"/>
      </dsp:txXfrm>
    </dsp:sp>
    <dsp:sp modelId="{E85C76D4-2CEC-4239-9FBB-8745FCE91921}">
      <dsp:nvSpPr>
        <dsp:cNvPr id="0" name=""/>
        <dsp:cNvSpPr/>
      </dsp:nvSpPr>
      <dsp:spPr>
        <a:xfrm>
          <a:off x="0" y="3930051"/>
          <a:ext cx="6628804"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2ED329-74A5-4834-93E7-959E580EB79F}">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9FD5643-F92A-4BDF-AC3A-2AA82FE320F8}">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US" sz="2200" kern="1200"/>
            <a:t>Client communicator</a:t>
          </a:r>
        </a:p>
      </dsp:txBody>
      <dsp:txXfrm>
        <a:off x="1209819" y="3930051"/>
        <a:ext cx="5418984" cy="1047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E3B38-63A2-4C8B-A19E-594D29189BB5}">
      <dsp:nvSpPr>
        <dsp:cNvPr id="0" name=""/>
        <dsp:cNvSpPr/>
      </dsp:nvSpPr>
      <dsp:spPr>
        <a:xfrm>
          <a:off x="0" y="809181"/>
          <a:ext cx="6628804"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DAEFB0-4680-4390-AF0F-0FAD45C57CC6}">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0D4FA1B-BCE5-4A23-9A69-08EA367CE8C1}">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1111250">
            <a:lnSpc>
              <a:spcPct val="90000"/>
            </a:lnSpc>
            <a:spcBef>
              <a:spcPct val="0"/>
            </a:spcBef>
            <a:spcAft>
              <a:spcPct val="35000"/>
            </a:spcAft>
            <a:buNone/>
          </a:pPr>
          <a:r>
            <a:rPr lang="en-US" sz="2500" kern="1200"/>
            <a:t>Durable Powers of Attorney</a:t>
          </a:r>
        </a:p>
      </dsp:txBody>
      <dsp:txXfrm>
        <a:off x="1725424" y="809181"/>
        <a:ext cx="4903379" cy="1493874"/>
      </dsp:txXfrm>
    </dsp:sp>
    <dsp:sp modelId="{3D4E95C9-996C-475C-B2EB-F4A22BCC90FC}">
      <dsp:nvSpPr>
        <dsp:cNvPr id="0" name=""/>
        <dsp:cNvSpPr/>
      </dsp:nvSpPr>
      <dsp:spPr>
        <a:xfrm>
          <a:off x="0" y="2676524"/>
          <a:ext cx="6628804"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6A6C66-7D68-4875-B6ED-4B715A6BE1B5}">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555A9AE-9BC2-4546-9D93-47265A1496D5}">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1111250">
            <a:lnSpc>
              <a:spcPct val="90000"/>
            </a:lnSpc>
            <a:spcBef>
              <a:spcPct val="0"/>
            </a:spcBef>
            <a:spcAft>
              <a:spcPct val="35000"/>
            </a:spcAft>
            <a:buNone/>
          </a:pPr>
          <a:r>
            <a:rPr lang="en-US" sz="2500" kern="1200"/>
            <a:t>Trust Agreements</a:t>
          </a:r>
        </a:p>
      </dsp:txBody>
      <dsp:txXfrm>
        <a:off x="1725424" y="2676524"/>
        <a:ext cx="4903379" cy="14938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E3B9A-CD2D-49C3-9A95-930D7CADD193}">
      <dsp:nvSpPr>
        <dsp:cNvPr id="0" name=""/>
        <dsp:cNvSpPr/>
      </dsp:nvSpPr>
      <dsp:spPr>
        <a:xfrm>
          <a:off x="0" y="931485"/>
          <a:ext cx="6628804" cy="5292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1DB0062-D4F1-4B7E-8276-353E12A15493}">
      <dsp:nvSpPr>
        <dsp:cNvPr id="0" name=""/>
        <dsp:cNvSpPr/>
      </dsp:nvSpPr>
      <dsp:spPr>
        <a:xfrm>
          <a:off x="331440" y="621525"/>
          <a:ext cx="4640162" cy="6199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933450">
            <a:lnSpc>
              <a:spcPct val="90000"/>
            </a:lnSpc>
            <a:spcBef>
              <a:spcPct val="0"/>
            </a:spcBef>
            <a:spcAft>
              <a:spcPct val="35000"/>
            </a:spcAft>
            <a:buNone/>
          </a:pPr>
          <a:r>
            <a:rPr lang="en-US" sz="2100" kern="1200"/>
            <a:t>Right of What?! </a:t>
          </a:r>
        </a:p>
      </dsp:txBody>
      <dsp:txXfrm>
        <a:off x="361702" y="651787"/>
        <a:ext cx="4579638" cy="559396"/>
      </dsp:txXfrm>
    </dsp:sp>
    <dsp:sp modelId="{5D70DF4E-61CE-47AE-8283-B1672E07DF10}">
      <dsp:nvSpPr>
        <dsp:cNvPr id="0" name=""/>
        <dsp:cNvSpPr/>
      </dsp:nvSpPr>
      <dsp:spPr>
        <a:xfrm>
          <a:off x="0" y="1884045"/>
          <a:ext cx="6628804" cy="529200"/>
        </a:xfrm>
        <a:prstGeom prst="rect">
          <a:avLst/>
        </a:prstGeom>
        <a:solidFill>
          <a:schemeClr val="lt1">
            <a:alpha val="90000"/>
            <a:hueOff val="0"/>
            <a:satOff val="0"/>
            <a:lumOff val="0"/>
            <a:alphaOff val="0"/>
          </a:schemeClr>
        </a:solidFill>
        <a:ln w="12700" cap="rnd" cmpd="sng" algn="ctr">
          <a:solidFill>
            <a:schemeClr val="accent2">
              <a:hueOff val="-1482143"/>
              <a:satOff val="7100"/>
              <a:lumOff val="6569"/>
              <a:alphaOff val="0"/>
            </a:schemeClr>
          </a:solidFill>
          <a:prstDash val="solid"/>
        </a:ln>
        <a:effectLst/>
      </dsp:spPr>
      <dsp:style>
        <a:lnRef idx="1">
          <a:scrgbClr r="0" g="0" b="0"/>
        </a:lnRef>
        <a:fillRef idx="1">
          <a:scrgbClr r="0" g="0" b="0"/>
        </a:fillRef>
        <a:effectRef idx="0">
          <a:scrgbClr r="0" g="0" b="0"/>
        </a:effectRef>
        <a:fontRef idx="minor"/>
      </dsp:style>
    </dsp:sp>
    <dsp:sp modelId="{DCD0E60E-B0CE-4EC3-9EA9-112B39CB7BF7}">
      <dsp:nvSpPr>
        <dsp:cNvPr id="0" name=""/>
        <dsp:cNvSpPr/>
      </dsp:nvSpPr>
      <dsp:spPr>
        <a:xfrm>
          <a:off x="331440" y="1574085"/>
          <a:ext cx="4640162" cy="61992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933450">
            <a:lnSpc>
              <a:spcPct val="90000"/>
            </a:lnSpc>
            <a:spcBef>
              <a:spcPct val="0"/>
            </a:spcBef>
            <a:spcAft>
              <a:spcPct val="35000"/>
            </a:spcAft>
            <a:buNone/>
          </a:pPr>
          <a:r>
            <a:rPr lang="en-US" sz="2100" kern="1200"/>
            <a:t>Who has the power to make burial and/or cremation decisions?</a:t>
          </a:r>
        </a:p>
      </dsp:txBody>
      <dsp:txXfrm>
        <a:off x="361702" y="1604347"/>
        <a:ext cx="4579638" cy="559396"/>
      </dsp:txXfrm>
    </dsp:sp>
    <dsp:sp modelId="{C68EB16C-6654-4BD3-9D5D-5C0B4BBC428F}">
      <dsp:nvSpPr>
        <dsp:cNvPr id="0" name=""/>
        <dsp:cNvSpPr/>
      </dsp:nvSpPr>
      <dsp:spPr>
        <a:xfrm>
          <a:off x="0" y="2836605"/>
          <a:ext cx="6628804" cy="1521449"/>
        </a:xfrm>
        <a:prstGeom prst="rect">
          <a:avLst/>
        </a:prstGeom>
        <a:solidFill>
          <a:schemeClr val="lt1">
            <a:alpha val="90000"/>
            <a:hueOff val="0"/>
            <a:satOff val="0"/>
            <a:lumOff val="0"/>
            <a:alphaOff val="0"/>
          </a:schemeClr>
        </a:solidFill>
        <a:ln w="12700" cap="rnd" cmpd="sng" algn="ctr">
          <a:solidFill>
            <a:schemeClr val="accent2">
              <a:hueOff val="-2964286"/>
              <a:satOff val="14200"/>
              <a:lumOff val="131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14469" tIns="437388" rIns="51446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An AIF appointed in a DPOA</a:t>
          </a:r>
        </a:p>
        <a:p>
          <a:pPr marL="228600" lvl="1" indent="-228600" algn="l" defTabSz="933450">
            <a:lnSpc>
              <a:spcPct val="90000"/>
            </a:lnSpc>
            <a:spcBef>
              <a:spcPct val="0"/>
            </a:spcBef>
            <a:spcAft>
              <a:spcPct val="15000"/>
            </a:spcAft>
            <a:buChar char="•"/>
          </a:pPr>
          <a:r>
            <a:rPr lang="en-US" sz="2100" kern="1200"/>
            <a:t>Surviving Spouse</a:t>
          </a:r>
        </a:p>
        <a:p>
          <a:pPr marL="228600" lvl="1" indent="-228600" algn="l" defTabSz="933450">
            <a:lnSpc>
              <a:spcPct val="90000"/>
            </a:lnSpc>
            <a:spcBef>
              <a:spcPct val="0"/>
            </a:spcBef>
            <a:spcAft>
              <a:spcPct val="15000"/>
            </a:spcAft>
            <a:buChar char="•"/>
          </a:pPr>
          <a:r>
            <a:rPr lang="en-US" sz="2100" kern="1200"/>
            <a:t>Adult children</a:t>
          </a:r>
        </a:p>
      </dsp:txBody>
      <dsp:txXfrm>
        <a:off x="0" y="2836605"/>
        <a:ext cx="6628804" cy="1521449"/>
      </dsp:txXfrm>
    </dsp:sp>
    <dsp:sp modelId="{B2CBE323-DC76-4EFA-93BC-DA47EA7482DA}">
      <dsp:nvSpPr>
        <dsp:cNvPr id="0" name=""/>
        <dsp:cNvSpPr/>
      </dsp:nvSpPr>
      <dsp:spPr>
        <a:xfrm>
          <a:off x="331440" y="2526645"/>
          <a:ext cx="4640162" cy="61992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933450">
            <a:lnSpc>
              <a:spcPct val="90000"/>
            </a:lnSpc>
            <a:spcBef>
              <a:spcPct val="0"/>
            </a:spcBef>
            <a:spcAft>
              <a:spcPct val="35000"/>
            </a:spcAft>
            <a:buNone/>
          </a:pPr>
          <a:r>
            <a:rPr lang="en-US" sz="2100" kern="1200"/>
            <a:t>R.S.Mo. 194.119</a:t>
          </a:r>
        </a:p>
      </dsp:txBody>
      <dsp:txXfrm>
        <a:off x="361702" y="2556907"/>
        <a:ext cx="4579638"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CE638-F49B-49D1-B31F-0F8531E50E5C}">
      <dsp:nvSpPr>
        <dsp:cNvPr id="0" name=""/>
        <dsp:cNvSpPr/>
      </dsp:nvSpPr>
      <dsp:spPr>
        <a:xfrm>
          <a:off x="0" y="812462"/>
          <a:ext cx="6628804" cy="14909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2E8A60-B45F-423C-A2BA-168002D94D74}">
      <dsp:nvSpPr>
        <dsp:cNvPr id="0" name=""/>
        <dsp:cNvSpPr/>
      </dsp:nvSpPr>
      <dsp:spPr>
        <a:xfrm>
          <a:off x="451014" y="1147928"/>
          <a:ext cx="820026" cy="8200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B798484-9469-4E63-8680-99336CF2DF3B}">
      <dsp:nvSpPr>
        <dsp:cNvPr id="0" name=""/>
        <dsp:cNvSpPr/>
      </dsp:nvSpPr>
      <dsp:spPr>
        <a:xfrm>
          <a:off x="1722056" y="812462"/>
          <a:ext cx="4905064" cy="1490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793" tIns="157793" rIns="157793" bIns="157793" numCol="1" spcCol="1270" anchor="ctr" anchorCtr="0">
          <a:noAutofit/>
        </a:bodyPr>
        <a:lstStyle/>
        <a:p>
          <a:pPr marL="0" lvl="0" indent="0" algn="l" defTabSz="1111250">
            <a:lnSpc>
              <a:spcPct val="90000"/>
            </a:lnSpc>
            <a:spcBef>
              <a:spcPct val="0"/>
            </a:spcBef>
            <a:spcAft>
              <a:spcPct val="35000"/>
            </a:spcAft>
            <a:buNone/>
          </a:pPr>
          <a:r>
            <a:rPr lang="en-US" sz="2500" kern="1200"/>
            <a:t>Who is your default Executor/Personal Representative?</a:t>
          </a:r>
        </a:p>
      </dsp:txBody>
      <dsp:txXfrm>
        <a:off x="1722056" y="812462"/>
        <a:ext cx="4905064" cy="1490958"/>
      </dsp:txXfrm>
    </dsp:sp>
    <dsp:sp modelId="{13D76FA5-CD87-4A56-9619-C9C90868EE36}">
      <dsp:nvSpPr>
        <dsp:cNvPr id="0" name=""/>
        <dsp:cNvSpPr/>
      </dsp:nvSpPr>
      <dsp:spPr>
        <a:xfrm>
          <a:off x="0" y="2676160"/>
          <a:ext cx="6628804" cy="14909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17BFC3-C22A-4324-A03C-FCEBDE2C4681}">
      <dsp:nvSpPr>
        <dsp:cNvPr id="0" name=""/>
        <dsp:cNvSpPr/>
      </dsp:nvSpPr>
      <dsp:spPr>
        <a:xfrm>
          <a:off x="451014" y="3011625"/>
          <a:ext cx="820026" cy="8200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BAF8E4-175F-4891-94D7-9E5597677592}">
      <dsp:nvSpPr>
        <dsp:cNvPr id="0" name=""/>
        <dsp:cNvSpPr/>
      </dsp:nvSpPr>
      <dsp:spPr>
        <a:xfrm>
          <a:off x="1722056" y="2676160"/>
          <a:ext cx="2982961" cy="1490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793" tIns="157793" rIns="157793" bIns="157793" numCol="1" spcCol="1270" anchor="ctr" anchorCtr="0">
          <a:noAutofit/>
        </a:bodyPr>
        <a:lstStyle/>
        <a:p>
          <a:pPr marL="0" lvl="0" indent="0" algn="l" defTabSz="1111250">
            <a:lnSpc>
              <a:spcPct val="90000"/>
            </a:lnSpc>
            <a:spcBef>
              <a:spcPct val="0"/>
            </a:spcBef>
            <a:spcAft>
              <a:spcPct val="35000"/>
            </a:spcAft>
            <a:buNone/>
          </a:pPr>
          <a:r>
            <a:rPr lang="en-US" sz="2500" kern="1200"/>
            <a:t>R.S.Mo. 473.110</a:t>
          </a:r>
        </a:p>
      </dsp:txBody>
      <dsp:txXfrm>
        <a:off x="1722056" y="2676160"/>
        <a:ext cx="2982961" cy="1490958"/>
      </dsp:txXfrm>
    </dsp:sp>
    <dsp:sp modelId="{BFB3A025-24F8-46BF-8F52-22CF5FB8EDE0}">
      <dsp:nvSpPr>
        <dsp:cNvPr id="0" name=""/>
        <dsp:cNvSpPr/>
      </dsp:nvSpPr>
      <dsp:spPr>
        <a:xfrm>
          <a:off x="4705018" y="2676160"/>
          <a:ext cx="1922102" cy="1490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793" tIns="157793" rIns="157793" bIns="157793" numCol="1" spcCol="1270" anchor="ctr" anchorCtr="0">
          <a:noAutofit/>
        </a:bodyPr>
        <a:lstStyle/>
        <a:p>
          <a:pPr marL="0" lvl="0" indent="0" algn="l" defTabSz="488950">
            <a:lnSpc>
              <a:spcPct val="90000"/>
            </a:lnSpc>
            <a:spcBef>
              <a:spcPct val="0"/>
            </a:spcBef>
            <a:spcAft>
              <a:spcPct val="35000"/>
            </a:spcAft>
            <a:buNone/>
          </a:pPr>
          <a:r>
            <a:rPr lang="en-US" sz="1100" kern="1200"/>
            <a:t>Person nominated in a (validly executed) Last Will and Testament</a:t>
          </a:r>
        </a:p>
        <a:p>
          <a:pPr marL="0" lvl="0" indent="0" algn="l" defTabSz="488950">
            <a:lnSpc>
              <a:spcPct val="90000"/>
            </a:lnSpc>
            <a:spcBef>
              <a:spcPct val="0"/>
            </a:spcBef>
            <a:spcAft>
              <a:spcPct val="35000"/>
            </a:spcAft>
            <a:buNone/>
          </a:pPr>
          <a:r>
            <a:rPr lang="en-US" sz="1100" kern="1200"/>
            <a:t>Surviving Spouse</a:t>
          </a:r>
        </a:p>
        <a:p>
          <a:pPr marL="0" lvl="0" indent="0" algn="l" defTabSz="488950">
            <a:lnSpc>
              <a:spcPct val="90000"/>
            </a:lnSpc>
            <a:spcBef>
              <a:spcPct val="0"/>
            </a:spcBef>
            <a:spcAft>
              <a:spcPct val="35000"/>
            </a:spcAft>
            <a:buNone/>
          </a:pPr>
          <a:r>
            <a:rPr lang="en-US" sz="1100" kern="1200"/>
            <a:t>Persons entitled to receive property from the Estate whom the court believes will best manage and preserve the Estate</a:t>
          </a:r>
        </a:p>
      </dsp:txBody>
      <dsp:txXfrm>
        <a:off x="4705018" y="2676160"/>
        <a:ext cx="1922102" cy="14909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81F6B9-0EC1-485C-B65B-6D233A15BE1F}">
      <dsp:nvSpPr>
        <dsp:cNvPr id="0" name=""/>
        <dsp:cNvSpPr/>
      </dsp:nvSpPr>
      <dsp:spPr>
        <a:xfrm>
          <a:off x="0" y="420690"/>
          <a:ext cx="6628804" cy="5544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62A7A7F-CF3B-400D-A6B4-327C27D14ACD}">
      <dsp:nvSpPr>
        <dsp:cNvPr id="0" name=""/>
        <dsp:cNvSpPr/>
      </dsp:nvSpPr>
      <dsp:spPr>
        <a:xfrm>
          <a:off x="331440" y="95970"/>
          <a:ext cx="4640162" cy="64944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977900">
            <a:lnSpc>
              <a:spcPct val="90000"/>
            </a:lnSpc>
            <a:spcBef>
              <a:spcPct val="0"/>
            </a:spcBef>
            <a:spcAft>
              <a:spcPct val="35000"/>
            </a:spcAft>
            <a:buNone/>
          </a:pPr>
          <a:r>
            <a:rPr lang="en-US" sz="2200" kern="1200"/>
            <a:t>Who receives your $$?</a:t>
          </a:r>
        </a:p>
      </dsp:txBody>
      <dsp:txXfrm>
        <a:off x="363143" y="127673"/>
        <a:ext cx="4576756" cy="586034"/>
      </dsp:txXfrm>
    </dsp:sp>
    <dsp:sp modelId="{37C2C855-E737-4A0A-BC96-F8AB421576BD}">
      <dsp:nvSpPr>
        <dsp:cNvPr id="0" name=""/>
        <dsp:cNvSpPr/>
      </dsp:nvSpPr>
      <dsp:spPr>
        <a:xfrm>
          <a:off x="0" y="1418610"/>
          <a:ext cx="6628804" cy="3465000"/>
        </a:xfrm>
        <a:prstGeom prst="rect">
          <a:avLst/>
        </a:prstGeom>
        <a:solidFill>
          <a:schemeClr val="lt1">
            <a:alpha val="90000"/>
            <a:hueOff val="0"/>
            <a:satOff val="0"/>
            <a:lumOff val="0"/>
            <a:alphaOff val="0"/>
          </a:schemeClr>
        </a:solidFill>
        <a:ln w="12700" cap="rnd" cmpd="sng" algn="ctr">
          <a:solidFill>
            <a:schemeClr val="accent2">
              <a:hueOff val="-2964286"/>
              <a:satOff val="14200"/>
              <a:lumOff val="131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14469" tIns="458216" rIns="514469"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a:t>Surviving Spouse gets 100%…..IF the deceased has no surviving children</a:t>
          </a:r>
        </a:p>
        <a:p>
          <a:pPr marL="228600" lvl="1" indent="-228600" algn="l" defTabSz="977900">
            <a:lnSpc>
              <a:spcPct val="90000"/>
            </a:lnSpc>
            <a:spcBef>
              <a:spcPct val="0"/>
            </a:spcBef>
            <a:spcAft>
              <a:spcPct val="15000"/>
            </a:spcAft>
            <a:buChar char="•"/>
          </a:pPr>
          <a:r>
            <a:rPr lang="en-US" sz="2200" kern="1200"/>
            <a:t>Surviving Spouse gets 20K + 50%....IF</a:t>
          </a:r>
        </a:p>
        <a:p>
          <a:pPr marL="457200" lvl="2" indent="-228600" algn="l" defTabSz="977900">
            <a:lnSpc>
              <a:spcPct val="90000"/>
            </a:lnSpc>
            <a:spcBef>
              <a:spcPct val="0"/>
            </a:spcBef>
            <a:spcAft>
              <a:spcPct val="15000"/>
            </a:spcAft>
            <a:buChar char="•"/>
          </a:pPr>
          <a:r>
            <a:rPr lang="en-US" sz="2200" kern="1200"/>
            <a:t>All of the children of the deceased are also children of the surviving spouse</a:t>
          </a:r>
        </a:p>
        <a:p>
          <a:pPr marL="228600" lvl="1" indent="-228600" algn="l" defTabSz="977900">
            <a:lnSpc>
              <a:spcPct val="90000"/>
            </a:lnSpc>
            <a:spcBef>
              <a:spcPct val="0"/>
            </a:spcBef>
            <a:spcAft>
              <a:spcPct val="15000"/>
            </a:spcAft>
            <a:buChar char="•"/>
          </a:pPr>
          <a:r>
            <a:rPr lang="en-US" sz="2200" kern="1200"/>
            <a:t>Surviving Spouse get 50%....IF</a:t>
          </a:r>
        </a:p>
        <a:p>
          <a:pPr marL="457200" lvl="2" indent="-228600" algn="l" defTabSz="977900">
            <a:lnSpc>
              <a:spcPct val="90000"/>
            </a:lnSpc>
            <a:spcBef>
              <a:spcPct val="0"/>
            </a:spcBef>
            <a:spcAft>
              <a:spcPct val="15000"/>
            </a:spcAft>
            <a:buChar char="•"/>
          </a:pPr>
          <a:r>
            <a:rPr lang="en-US" sz="2200" kern="1200"/>
            <a:t>The deceased has any children who are NOT also children of the surviving spouse</a:t>
          </a:r>
        </a:p>
      </dsp:txBody>
      <dsp:txXfrm>
        <a:off x="0" y="1418610"/>
        <a:ext cx="6628804" cy="3465000"/>
      </dsp:txXfrm>
    </dsp:sp>
    <dsp:sp modelId="{1BBB035C-D6FC-490B-9D48-57CCC983530C}">
      <dsp:nvSpPr>
        <dsp:cNvPr id="0" name=""/>
        <dsp:cNvSpPr/>
      </dsp:nvSpPr>
      <dsp:spPr>
        <a:xfrm>
          <a:off x="331440" y="1093890"/>
          <a:ext cx="4640162" cy="64944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977900">
            <a:lnSpc>
              <a:spcPct val="90000"/>
            </a:lnSpc>
            <a:spcBef>
              <a:spcPct val="0"/>
            </a:spcBef>
            <a:spcAft>
              <a:spcPct val="35000"/>
            </a:spcAft>
            <a:buNone/>
          </a:pPr>
          <a:r>
            <a:rPr lang="en-US" sz="2200" kern="1200"/>
            <a:t>R.S.Mo. 474.010 - The Default Estate Plan:</a:t>
          </a:r>
        </a:p>
      </dsp:txBody>
      <dsp:txXfrm>
        <a:off x="363143" y="1125593"/>
        <a:ext cx="4576756" cy="586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1A8A0-A4F3-4683-A75E-E4D77961C731}">
      <dsp:nvSpPr>
        <dsp:cNvPr id="0" name=""/>
        <dsp:cNvSpPr/>
      </dsp:nvSpPr>
      <dsp:spPr>
        <a:xfrm>
          <a:off x="0" y="306840"/>
          <a:ext cx="6628804" cy="68445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Not just for the “rich”</a:t>
          </a:r>
        </a:p>
      </dsp:txBody>
      <dsp:txXfrm>
        <a:off x="33412" y="340252"/>
        <a:ext cx="6561980" cy="617626"/>
      </dsp:txXfrm>
    </dsp:sp>
    <dsp:sp modelId="{B20454C9-92B6-4264-9E54-A52710F2EADD}">
      <dsp:nvSpPr>
        <dsp:cNvPr id="0" name=""/>
        <dsp:cNvSpPr/>
      </dsp:nvSpPr>
      <dsp:spPr>
        <a:xfrm>
          <a:off x="0" y="1043130"/>
          <a:ext cx="6628804" cy="684450"/>
        </a:xfrm>
        <a:prstGeom prst="roundRect">
          <a:avLst/>
        </a:prstGeom>
        <a:gradFill rotWithShape="0">
          <a:gsLst>
            <a:gs pos="0">
              <a:schemeClr val="accent2">
                <a:hueOff val="-592857"/>
                <a:satOff val="2840"/>
                <a:lumOff val="2627"/>
                <a:alphaOff val="0"/>
                <a:tint val="96000"/>
                <a:lumMod val="100000"/>
              </a:schemeClr>
            </a:gs>
            <a:gs pos="78000">
              <a:schemeClr val="accent2">
                <a:hueOff val="-592857"/>
                <a:satOff val="2840"/>
                <a:lumOff val="262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 probate avoidance tool</a:t>
          </a:r>
        </a:p>
      </dsp:txBody>
      <dsp:txXfrm>
        <a:off x="33412" y="1076542"/>
        <a:ext cx="6561980" cy="617626"/>
      </dsp:txXfrm>
    </dsp:sp>
    <dsp:sp modelId="{05A54CE3-46F4-49B6-A37F-3168D23D702A}">
      <dsp:nvSpPr>
        <dsp:cNvPr id="0" name=""/>
        <dsp:cNvSpPr/>
      </dsp:nvSpPr>
      <dsp:spPr>
        <a:xfrm>
          <a:off x="0" y="1779420"/>
          <a:ext cx="6628804" cy="684450"/>
        </a:xfrm>
        <a:prstGeom prst="roundRect">
          <a:avLst/>
        </a:prstGeom>
        <a:gradFill rotWithShape="0">
          <a:gsLst>
            <a:gs pos="0">
              <a:schemeClr val="accent2">
                <a:hueOff val="-1185714"/>
                <a:satOff val="5680"/>
                <a:lumOff val="5255"/>
                <a:alphaOff val="0"/>
                <a:tint val="96000"/>
                <a:lumMod val="100000"/>
              </a:schemeClr>
            </a:gs>
            <a:gs pos="78000">
              <a:schemeClr val="accent2">
                <a:hueOff val="-1185714"/>
                <a:satOff val="5680"/>
                <a:lumOff val="525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 mechanism to “control” assets after you pass</a:t>
          </a:r>
        </a:p>
      </dsp:txBody>
      <dsp:txXfrm>
        <a:off x="33412" y="1812832"/>
        <a:ext cx="6561980" cy="617626"/>
      </dsp:txXfrm>
    </dsp:sp>
    <dsp:sp modelId="{BF04A2E4-7E72-4FCD-90E9-B871002F9D65}">
      <dsp:nvSpPr>
        <dsp:cNvPr id="0" name=""/>
        <dsp:cNvSpPr/>
      </dsp:nvSpPr>
      <dsp:spPr>
        <a:xfrm>
          <a:off x="0" y="2515710"/>
          <a:ext cx="6628804" cy="684450"/>
        </a:xfrm>
        <a:prstGeom prst="roundRect">
          <a:avLst/>
        </a:prstGeom>
        <a:gradFill rotWithShape="0">
          <a:gsLst>
            <a:gs pos="0">
              <a:schemeClr val="accent2">
                <a:hueOff val="-1778572"/>
                <a:satOff val="8520"/>
                <a:lumOff val="7882"/>
                <a:alphaOff val="0"/>
                <a:tint val="96000"/>
                <a:lumMod val="100000"/>
              </a:schemeClr>
            </a:gs>
            <a:gs pos="78000">
              <a:schemeClr val="accent2">
                <a:hueOff val="-1778572"/>
                <a:satOff val="8520"/>
                <a:lumOff val="788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Allows for someone else to manage assets during life</a:t>
          </a:r>
        </a:p>
      </dsp:txBody>
      <dsp:txXfrm>
        <a:off x="33412" y="2549122"/>
        <a:ext cx="6561980" cy="617626"/>
      </dsp:txXfrm>
    </dsp:sp>
    <dsp:sp modelId="{56544502-CE75-4AA6-A6C5-FE43D4C04C5E}">
      <dsp:nvSpPr>
        <dsp:cNvPr id="0" name=""/>
        <dsp:cNvSpPr/>
      </dsp:nvSpPr>
      <dsp:spPr>
        <a:xfrm>
          <a:off x="0" y="3252000"/>
          <a:ext cx="6628804" cy="684450"/>
        </a:xfrm>
        <a:prstGeom prst="roundRect">
          <a:avLst/>
        </a:prstGeom>
        <a:gradFill rotWithShape="0">
          <a:gsLst>
            <a:gs pos="0">
              <a:schemeClr val="accent2">
                <a:hueOff val="-2371429"/>
                <a:satOff val="11360"/>
                <a:lumOff val="10510"/>
                <a:alphaOff val="0"/>
                <a:tint val="96000"/>
                <a:lumMod val="100000"/>
              </a:schemeClr>
            </a:gs>
            <a:gs pos="78000">
              <a:schemeClr val="accent2">
                <a:hueOff val="-2371429"/>
                <a:satOff val="11360"/>
                <a:lumOff val="1051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Can create a more detailed plan for contingent beneficiaries – minors – individuals with creditor problems, or special needs</a:t>
          </a:r>
        </a:p>
      </dsp:txBody>
      <dsp:txXfrm>
        <a:off x="33412" y="3285412"/>
        <a:ext cx="6561980" cy="617626"/>
      </dsp:txXfrm>
    </dsp:sp>
    <dsp:sp modelId="{13C0674A-5FA5-4094-9568-E09A6257889E}">
      <dsp:nvSpPr>
        <dsp:cNvPr id="0" name=""/>
        <dsp:cNvSpPr/>
      </dsp:nvSpPr>
      <dsp:spPr>
        <a:xfrm>
          <a:off x="0" y="3988290"/>
          <a:ext cx="6628804" cy="68445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Many types of trusts, for many different purposes! </a:t>
          </a:r>
        </a:p>
      </dsp:txBody>
      <dsp:txXfrm>
        <a:off x="33412" y="4021702"/>
        <a:ext cx="6561980" cy="6176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958D7-C519-4E41-BFD9-01EAF11ED884}">
      <dsp:nvSpPr>
        <dsp:cNvPr id="0" name=""/>
        <dsp:cNvSpPr/>
      </dsp:nvSpPr>
      <dsp:spPr>
        <a:xfrm>
          <a:off x="0" y="23430"/>
          <a:ext cx="6628804" cy="6084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Instructs Probate Court who receives your assets</a:t>
          </a:r>
        </a:p>
      </dsp:txBody>
      <dsp:txXfrm>
        <a:off x="29700" y="53130"/>
        <a:ext cx="6569404" cy="549000"/>
      </dsp:txXfrm>
    </dsp:sp>
    <dsp:sp modelId="{51D5BCF8-A580-453C-B2E3-E729C3DA10EC}">
      <dsp:nvSpPr>
        <dsp:cNvPr id="0" name=""/>
        <dsp:cNvSpPr/>
      </dsp:nvSpPr>
      <dsp:spPr>
        <a:xfrm>
          <a:off x="0" y="677910"/>
          <a:ext cx="6628804" cy="608400"/>
        </a:xfrm>
        <a:prstGeom prst="roundRect">
          <a:avLst/>
        </a:prstGeom>
        <a:gradFill rotWithShape="0">
          <a:gsLst>
            <a:gs pos="0">
              <a:schemeClr val="accent2">
                <a:hueOff val="-494048"/>
                <a:satOff val="2367"/>
                <a:lumOff val="2190"/>
                <a:alphaOff val="0"/>
                <a:tint val="96000"/>
                <a:lumMod val="100000"/>
              </a:schemeClr>
            </a:gs>
            <a:gs pos="78000">
              <a:schemeClr val="accent2">
                <a:hueOff val="-494048"/>
                <a:satOff val="2367"/>
                <a:lumOff val="219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Goes through probate…</a:t>
          </a:r>
        </a:p>
      </dsp:txBody>
      <dsp:txXfrm>
        <a:off x="29700" y="707610"/>
        <a:ext cx="6569404" cy="549000"/>
      </dsp:txXfrm>
    </dsp:sp>
    <dsp:sp modelId="{41821D94-B01E-43E1-94E3-D2842A871AC4}">
      <dsp:nvSpPr>
        <dsp:cNvPr id="0" name=""/>
        <dsp:cNvSpPr/>
      </dsp:nvSpPr>
      <dsp:spPr>
        <a:xfrm>
          <a:off x="0" y="1332390"/>
          <a:ext cx="6628804" cy="60840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Names executors</a:t>
          </a:r>
        </a:p>
      </dsp:txBody>
      <dsp:txXfrm>
        <a:off x="29700" y="1362090"/>
        <a:ext cx="6569404" cy="549000"/>
      </dsp:txXfrm>
    </dsp:sp>
    <dsp:sp modelId="{14B5C81E-1CF3-482F-BA57-55929262BABB}">
      <dsp:nvSpPr>
        <dsp:cNvPr id="0" name=""/>
        <dsp:cNvSpPr/>
      </dsp:nvSpPr>
      <dsp:spPr>
        <a:xfrm>
          <a:off x="0" y="1986870"/>
          <a:ext cx="6628804" cy="6084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Names beneficiaries</a:t>
          </a:r>
        </a:p>
      </dsp:txBody>
      <dsp:txXfrm>
        <a:off x="29700" y="2016570"/>
        <a:ext cx="6569404" cy="549000"/>
      </dsp:txXfrm>
    </dsp:sp>
    <dsp:sp modelId="{5B7968B5-5410-45F1-975B-6AC246A49C37}">
      <dsp:nvSpPr>
        <dsp:cNvPr id="0" name=""/>
        <dsp:cNvSpPr/>
      </dsp:nvSpPr>
      <dsp:spPr>
        <a:xfrm>
          <a:off x="0" y="2641350"/>
          <a:ext cx="6628804" cy="60840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Can name guardians of minor children</a:t>
          </a:r>
        </a:p>
      </dsp:txBody>
      <dsp:txXfrm>
        <a:off x="29700" y="2671050"/>
        <a:ext cx="6569404" cy="549000"/>
      </dsp:txXfrm>
    </dsp:sp>
    <dsp:sp modelId="{E39B2066-165A-46E9-955F-281C633A7B39}">
      <dsp:nvSpPr>
        <dsp:cNvPr id="0" name=""/>
        <dsp:cNvSpPr/>
      </dsp:nvSpPr>
      <dsp:spPr>
        <a:xfrm>
          <a:off x="0" y="3295830"/>
          <a:ext cx="6628804" cy="608400"/>
        </a:xfrm>
        <a:prstGeom prst="roundRect">
          <a:avLst/>
        </a:prstGeom>
        <a:gradFill rotWithShape="0">
          <a:gsLst>
            <a:gs pos="0">
              <a:schemeClr val="accent2">
                <a:hueOff val="-2470238"/>
                <a:satOff val="11833"/>
                <a:lumOff val="10948"/>
                <a:alphaOff val="0"/>
                <a:tint val="96000"/>
                <a:lumMod val="100000"/>
              </a:schemeClr>
            </a:gs>
            <a:gs pos="78000">
              <a:schemeClr val="accent2">
                <a:hueOff val="-2470238"/>
                <a:satOff val="11833"/>
                <a:lumOff val="1094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Can funnel any missed assets into a Trust Agreement</a:t>
          </a:r>
        </a:p>
      </dsp:txBody>
      <dsp:txXfrm>
        <a:off x="29700" y="3325530"/>
        <a:ext cx="6569404" cy="549000"/>
      </dsp:txXfrm>
    </dsp:sp>
    <dsp:sp modelId="{693D3D58-DCC9-4D59-992E-FA1AD3FCB20B}">
      <dsp:nvSpPr>
        <dsp:cNvPr id="0" name=""/>
        <dsp:cNvSpPr/>
      </dsp:nvSpPr>
      <dsp:spPr>
        <a:xfrm>
          <a:off x="0" y="3950310"/>
          <a:ext cx="6628804" cy="6084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Can make certain elections to minimize cost of a probate administration</a:t>
          </a:r>
        </a:p>
      </dsp:txBody>
      <dsp:txXfrm>
        <a:off x="29700" y="3980010"/>
        <a:ext cx="6569404" cy="549000"/>
      </dsp:txXfrm>
    </dsp:sp>
    <dsp:sp modelId="{AD37BDFA-CFEF-4CB7-86AD-F53298B4367A}">
      <dsp:nvSpPr>
        <dsp:cNvPr id="0" name=""/>
        <dsp:cNvSpPr/>
      </dsp:nvSpPr>
      <dsp:spPr>
        <a:xfrm>
          <a:off x="0" y="4558710"/>
          <a:ext cx="6628804"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65"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a:t>Bond waiver</a:t>
          </a:r>
        </a:p>
        <a:p>
          <a:pPr marL="114300" lvl="1" indent="-114300" algn="l" defTabSz="533400">
            <a:lnSpc>
              <a:spcPct val="90000"/>
            </a:lnSpc>
            <a:spcBef>
              <a:spcPct val="0"/>
            </a:spcBef>
            <a:spcAft>
              <a:spcPct val="20000"/>
            </a:spcAft>
            <a:buChar char="•"/>
          </a:pPr>
          <a:r>
            <a:rPr lang="en-US" sz="1200" kern="1200"/>
            <a:t>Independent administration</a:t>
          </a:r>
        </a:p>
      </dsp:txBody>
      <dsp:txXfrm>
        <a:off x="0" y="4558710"/>
        <a:ext cx="6628804" cy="3974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7B00E-1A78-4430-9A3A-8F718AFE3C52}">
      <dsp:nvSpPr>
        <dsp:cNvPr id="0" name=""/>
        <dsp:cNvSpPr/>
      </dsp:nvSpPr>
      <dsp:spPr>
        <a:xfrm>
          <a:off x="0" y="34140"/>
          <a:ext cx="6628804" cy="15795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Good planning tool for the “stuff”</a:t>
          </a:r>
        </a:p>
      </dsp:txBody>
      <dsp:txXfrm>
        <a:off x="77105" y="111245"/>
        <a:ext cx="6474594" cy="1425290"/>
      </dsp:txXfrm>
    </dsp:sp>
    <dsp:sp modelId="{62B11DE1-281D-466F-B652-C40CA3F2ACA8}">
      <dsp:nvSpPr>
        <dsp:cNvPr id="0" name=""/>
        <dsp:cNvSpPr/>
      </dsp:nvSpPr>
      <dsp:spPr>
        <a:xfrm>
          <a:off x="0" y="1700040"/>
          <a:ext cx="6628804" cy="15795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Believe it or not, sometimes the biggest fights are over the personal items</a:t>
          </a:r>
        </a:p>
      </dsp:txBody>
      <dsp:txXfrm>
        <a:off x="77105" y="1777145"/>
        <a:ext cx="6474594" cy="1425290"/>
      </dsp:txXfrm>
    </dsp:sp>
    <dsp:sp modelId="{21CC8695-580B-40B6-8CA3-174AF01C8D35}">
      <dsp:nvSpPr>
        <dsp:cNvPr id="0" name=""/>
        <dsp:cNvSpPr/>
      </dsp:nvSpPr>
      <dsp:spPr>
        <a:xfrm>
          <a:off x="0" y="3365940"/>
          <a:ext cx="6628804" cy="15795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Simple document to declare assets pass outside of probate, either to a Trust or directly to beneficiaries</a:t>
          </a:r>
        </a:p>
      </dsp:txBody>
      <dsp:txXfrm>
        <a:off x="77105" y="3443045"/>
        <a:ext cx="6474594" cy="14252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8B658E-3D43-41E0-8FC1-655CFD526073}">
      <dsp:nvSpPr>
        <dsp:cNvPr id="0" name=""/>
        <dsp:cNvSpPr/>
      </dsp:nvSpPr>
      <dsp:spPr>
        <a:xfrm>
          <a:off x="0" y="607"/>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643511-3719-40AD-B3B0-CA1BA8544E5D}">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5D906A5-6C19-4F77-87CE-A6A3E85F51B5}">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Having a good intake process is critical</a:t>
          </a:r>
        </a:p>
      </dsp:txBody>
      <dsp:txXfrm>
        <a:off x="1642860" y="607"/>
        <a:ext cx="4985943" cy="1422390"/>
      </dsp:txXfrm>
    </dsp:sp>
    <dsp:sp modelId="{3A27F63F-021F-4B51-ABB1-E6B2F96ECC21}">
      <dsp:nvSpPr>
        <dsp:cNvPr id="0" name=""/>
        <dsp:cNvSpPr/>
      </dsp:nvSpPr>
      <dsp:spPr>
        <a:xfrm>
          <a:off x="0" y="1778595"/>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A7D3CC-38B0-45A9-A238-EB84AD6FC26F}">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DCCFF0-9716-4AF6-A9ED-9B5DD159E488}">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$80 Will</a:t>
          </a:r>
        </a:p>
      </dsp:txBody>
      <dsp:txXfrm>
        <a:off x="1642860" y="1778595"/>
        <a:ext cx="4985943" cy="1422390"/>
      </dsp:txXfrm>
    </dsp:sp>
    <dsp:sp modelId="{A2C8B1CF-DADC-425E-8695-52562CECA06B}">
      <dsp:nvSpPr>
        <dsp:cNvPr id="0" name=""/>
        <dsp:cNvSpPr/>
      </dsp:nvSpPr>
      <dsp:spPr>
        <a:xfrm>
          <a:off x="0" y="3556583"/>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B735E4-0BB7-42B9-8778-BDA2E3B2381F}">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208935E-A284-442F-8C41-16536DD2F138}">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Helps with thorough, and successful, plan creation</a:t>
          </a:r>
        </a:p>
      </dsp:txBody>
      <dsp:txXfrm>
        <a:off x="1642860" y="3556583"/>
        <a:ext cx="4985943" cy="142239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2BCB8A0D-14BB-4A7A-B4CB-FC152687BE22}" type="datetimeFigureOut">
              <a:rPr lang="en-US" smtClean="0"/>
              <a:t>2/10/2020</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7D69848A-A144-4BDC-BD45-E2DF3ECB9FF5}" type="slidenum">
              <a:rPr lang="en-US" smtClean="0"/>
              <a:t>‹#›</a:t>
            </a:fld>
            <a:endParaRPr lang="en-US"/>
          </a:p>
        </p:txBody>
      </p:sp>
    </p:spTree>
    <p:extLst>
      <p:ext uri="{BB962C8B-B14F-4D97-AF65-F5344CB8AC3E}">
        <p14:creationId xmlns:p14="http://schemas.microsoft.com/office/powerpoint/2010/main" val="1610870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7FFD14A-BC2E-438F-A185-32CB661A4990}" type="datetimeFigureOut">
              <a:rPr lang="en-US" smtClean="0"/>
              <a:t>2/10/2020</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BB0D1D47-1B8A-475F-8E82-CFF9AE5325AF}" type="slidenum">
              <a:rPr lang="en-US" smtClean="0"/>
              <a:t>‹#›</a:t>
            </a:fld>
            <a:endParaRPr lang="en-US"/>
          </a:p>
        </p:txBody>
      </p:sp>
    </p:spTree>
    <p:extLst>
      <p:ext uri="{BB962C8B-B14F-4D97-AF65-F5344CB8AC3E}">
        <p14:creationId xmlns:p14="http://schemas.microsoft.com/office/powerpoint/2010/main" val="2369909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0D1D47-1B8A-475F-8E82-CFF9AE5325AF}" type="slidenum">
              <a:rPr lang="en-US" smtClean="0"/>
              <a:t>1</a:t>
            </a:fld>
            <a:endParaRPr lang="en-US"/>
          </a:p>
        </p:txBody>
      </p:sp>
    </p:spTree>
    <p:extLst>
      <p:ext uri="{BB962C8B-B14F-4D97-AF65-F5344CB8AC3E}">
        <p14:creationId xmlns:p14="http://schemas.microsoft.com/office/powerpoint/2010/main" val="868871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0D1D47-1B8A-475F-8E82-CFF9AE5325AF}" type="slidenum">
              <a:rPr lang="en-US" smtClean="0"/>
              <a:t>10</a:t>
            </a:fld>
            <a:endParaRPr lang="en-US"/>
          </a:p>
        </p:txBody>
      </p:sp>
    </p:spTree>
    <p:extLst>
      <p:ext uri="{BB962C8B-B14F-4D97-AF65-F5344CB8AC3E}">
        <p14:creationId xmlns:p14="http://schemas.microsoft.com/office/powerpoint/2010/main" val="1913219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11</a:t>
            </a:fld>
            <a:endParaRPr lang="en-US"/>
          </a:p>
        </p:txBody>
      </p:sp>
    </p:spTree>
    <p:extLst>
      <p:ext uri="{BB962C8B-B14F-4D97-AF65-F5344CB8AC3E}">
        <p14:creationId xmlns:p14="http://schemas.microsoft.com/office/powerpoint/2010/main" val="801676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12</a:t>
            </a:fld>
            <a:endParaRPr lang="en-US"/>
          </a:p>
        </p:txBody>
      </p:sp>
    </p:spTree>
    <p:extLst>
      <p:ext uri="{BB962C8B-B14F-4D97-AF65-F5344CB8AC3E}">
        <p14:creationId xmlns:p14="http://schemas.microsoft.com/office/powerpoint/2010/main" val="139112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13</a:t>
            </a:fld>
            <a:endParaRPr lang="en-US"/>
          </a:p>
        </p:txBody>
      </p:sp>
    </p:spTree>
    <p:extLst>
      <p:ext uri="{BB962C8B-B14F-4D97-AF65-F5344CB8AC3E}">
        <p14:creationId xmlns:p14="http://schemas.microsoft.com/office/powerpoint/2010/main" val="1583747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14</a:t>
            </a:fld>
            <a:endParaRPr lang="en-US"/>
          </a:p>
        </p:txBody>
      </p:sp>
    </p:spTree>
    <p:extLst>
      <p:ext uri="{BB962C8B-B14F-4D97-AF65-F5344CB8AC3E}">
        <p14:creationId xmlns:p14="http://schemas.microsoft.com/office/powerpoint/2010/main" val="1788631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15</a:t>
            </a:fld>
            <a:endParaRPr lang="en-US"/>
          </a:p>
        </p:txBody>
      </p:sp>
    </p:spTree>
    <p:extLst>
      <p:ext uri="{BB962C8B-B14F-4D97-AF65-F5344CB8AC3E}">
        <p14:creationId xmlns:p14="http://schemas.microsoft.com/office/powerpoint/2010/main" val="2037599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16</a:t>
            </a:fld>
            <a:endParaRPr lang="en-US"/>
          </a:p>
        </p:txBody>
      </p:sp>
    </p:spTree>
    <p:extLst>
      <p:ext uri="{BB962C8B-B14F-4D97-AF65-F5344CB8AC3E}">
        <p14:creationId xmlns:p14="http://schemas.microsoft.com/office/powerpoint/2010/main" val="2652087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17</a:t>
            </a:fld>
            <a:endParaRPr lang="en-US"/>
          </a:p>
        </p:txBody>
      </p:sp>
    </p:spTree>
    <p:extLst>
      <p:ext uri="{BB962C8B-B14F-4D97-AF65-F5344CB8AC3E}">
        <p14:creationId xmlns:p14="http://schemas.microsoft.com/office/powerpoint/2010/main" val="313326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18</a:t>
            </a:fld>
            <a:endParaRPr lang="en-US"/>
          </a:p>
        </p:txBody>
      </p:sp>
    </p:spTree>
    <p:extLst>
      <p:ext uri="{BB962C8B-B14F-4D97-AF65-F5344CB8AC3E}">
        <p14:creationId xmlns:p14="http://schemas.microsoft.com/office/powerpoint/2010/main" val="2266113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19</a:t>
            </a:fld>
            <a:endParaRPr lang="en-US"/>
          </a:p>
        </p:txBody>
      </p:sp>
    </p:spTree>
    <p:extLst>
      <p:ext uri="{BB962C8B-B14F-4D97-AF65-F5344CB8AC3E}">
        <p14:creationId xmlns:p14="http://schemas.microsoft.com/office/powerpoint/2010/main" val="2284701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a:t>
            </a:fld>
            <a:endParaRPr lang="en-US"/>
          </a:p>
        </p:txBody>
      </p:sp>
    </p:spTree>
    <p:extLst>
      <p:ext uri="{BB962C8B-B14F-4D97-AF65-F5344CB8AC3E}">
        <p14:creationId xmlns:p14="http://schemas.microsoft.com/office/powerpoint/2010/main" val="39846199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20</a:t>
            </a:fld>
            <a:endParaRPr lang="en-US"/>
          </a:p>
        </p:txBody>
      </p:sp>
    </p:spTree>
    <p:extLst>
      <p:ext uri="{BB962C8B-B14F-4D97-AF65-F5344CB8AC3E}">
        <p14:creationId xmlns:p14="http://schemas.microsoft.com/office/powerpoint/2010/main" val="1973715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21</a:t>
            </a:fld>
            <a:endParaRPr lang="en-US"/>
          </a:p>
        </p:txBody>
      </p:sp>
    </p:spTree>
    <p:extLst>
      <p:ext uri="{BB962C8B-B14F-4D97-AF65-F5344CB8AC3E}">
        <p14:creationId xmlns:p14="http://schemas.microsoft.com/office/powerpoint/2010/main" val="2101732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22</a:t>
            </a:fld>
            <a:endParaRPr lang="en-US"/>
          </a:p>
        </p:txBody>
      </p:sp>
    </p:spTree>
    <p:extLst>
      <p:ext uri="{BB962C8B-B14F-4D97-AF65-F5344CB8AC3E}">
        <p14:creationId xmlns:p14="http://schemas.microsoft.com/office/powerpoint/2010/main" val="136847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23</a:t>
            </a:fld>
            <a:endParaRPr lang="en-US"/>
          </a:p>
        </p:txBody>
      </p:sp>
    </p:spTree>
    <p:extLst>
      <p:ext uri="{BB962C8B-B14F-4D97-AF65-F5344CB8AC3E}">
        <p14:creationId xmlns:p14="http://schemas.microsoft.com/office/powerpoint/2010/main" val="286717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24</a:t>
            </a:fld>
            <a:endParaRPr lang="en-US"/>
          </a:p>
        </p:txBody>
      </p:sp>
    </p:spTree>
    <p:extLst>
      <p:ext uri="{BB962C8B-B14F-4D97-AF65-F5344CB8AC3E}">
        <p14:creationId xmlns:p14="http://schemas.microsoft.com/office/powerpoint/2010/main" val="23602942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25</a:t>
            </a:fld>
            <a:endParaRPr lang="en-US"/>
          </a:p>
        </p:txBody>
      </p:sp>
    </p:spTree>
    <p:extLst>
      <p:ext uri="{BB962C8B-B14F-4D97-AF65-F5344CB8AC3E}">
        <p14:creationId xmlns:p14="http://schemas.microsoft.com/office/powerpoint/2010/main" val="32997521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26</a:t>
            </a:fld>
            <a:endParaRPr lang="en-US"/>
          </a:p>
        </p:txBody>
      </p:sp>
    </p:spTree>
    <p:extLst>
      <p:ext uri="{BB962C8B-B14F-4D97-AF65-F5344CB8AC3E}">
        <p14:creationId xmlns:p14="http://schemas.microsoft.com/office/powerpoint/2010/main" val="42149099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27</a:t>
            </a:fld>
            <a:endParaRPr lang="en-US"/>
          </a:p>
        </p:txBody>
      </p:sp>
    </p:spTree>
    <p:extLst>
      <p:ext uri="{BB962C8B-B14F-4D97-AF65-F5344CB8AC3E}">
        <p14:creationId xmlns:p14="http://schemas.microsoft.com/office/powerpoint/2010/main" val="3967983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0D1D47-1B8A-475F-8E82-CFF9AE5325AF}" type="slidenum">
              <a:rPr lang="en-US" smtClean="0"/>
              <a:t>28</a:t>
            </a:fld>
            <a:endParaRPr lang="en-US"/>
          </a:p>
        </p:txBody>
      </p:sp>
    </p:spTree>
    <p:extLst>
      <p:ext uri="{BB962C8B-B14F-4D97-AF65-F5344CB8AC3E}">
        <p14:creationId xmlns:p14="http://schemas.microsoft.com/office/powerpoint/2010/main" val="37684696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29</a:t>
            </a:fld>
            <a:endParaRPr lang="en-US"/>
          </a:p>
        </p:txBody>
      </p:sp>
    </p:spTree>
    <p:extLst>
      <p:ext uri="{BB962C8B-B14F-4D97-AF65-F5344CB8AC3E}">
        <p14:creationId xmlns:p14="http://schemas.microsoft.com/office/powerpoint/2010/main" val="1271458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3</a:t>
            </a:fld>
            <a:endParaRPr lang="en-US"/>
          </a:p>
        </p:txBody>
      </p:sp>
    </p:spTree>
    <p:extLst>
      <p:ext uri="{BB962C8B-B14F-4D97-AF65-F5344CB8AC3E}">
        <p14:creationId xmlns:p14="http://schemas.microsoft.com/office/powerpoint/2010/main" val="342682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4</a:t>
            </a:fld>
            <a:endParaRPr lang="en-US"/>
          </a:p>
        </p:txBody>
      </p:sp>
    </p:spTree>
    <p:extLst>
      <p:ext uri="{BB962C8B-B14F-4D97-AF65-F5344CB8AC3E}">
        <p14:creationId xmlns:p14="http://schemas.microsoft.com/office/powerpoint/2010/main" val="4234916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5</a:t>
            </a:fld>
            <a:endParaRPr lang="en-US"/>
          </a:p>
        </p:txBody>
      </p:sp>
    </p:spTree>
    <p:extLst>
      <p:ext uri="{BB962C8B-B14F-4D97-AF65-F5344CB8AC3E}">
        <p14:creationId xmlns:p14="http://schemas.microsoft.com/office/powerpoint/2010/main" val="297499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6</a:t>
            </a:fld>
            <a:endParaRPr lang="en-US"/>
          </a:p>
        </p:txBody>
      </p:sp>
    </p:spTree>
    <p:extLst>
      <p:ext uri="{BB962C8B-B14F-4D97-AF65-F5344CB8AC3E}">
        <p14:creationId xmlns:p14="http://schemas.microsoft.com/office/powerpoint/2010/main" val="3637249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7</a:t>
            </a:fld>
            <a:endParaRPr lang="en-US"/>
          </a:p>
        </p:txBody>
      </p:sp>
    </p:spTree>
    <p:extLst>
      <p:ext uri="{BB962C8B-B14F-4D97-AF65-F5344CB8AC3E}">
        <p14:creationId xmlns:p14="http://schemas.microsoft.com/office/powerpoint/2010/main" val="2708572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8</a:t>
            </a:fld>
            <a:endParaRPr lang="en-US"/>
          </a:p>
        </p:txBody>
      </p:sp>
    </p:spTree>
    <p:extLst>
      <p:ext uri="{BB962C8B-B14F-4D97-AF65-F5344CB8AC3E}">
        <p14:creationId xmlns:p14="http://schemas.microsoft.com/office/powerpoint/2010/main" val="1968102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0D1D47-1B8A-475F-8E82-CFF9AE5325AF}" type="slidenum">
              <a:rPr lang="en-US" smtClean="0"/>
              <a:t>9</a:t>
            </a:fld>
            <a:endParaRPr lang="en-US"/>
          </a:p>
        </p:txBody>
      </p:sp>
    </p:spTree>
    <p:extLst>
      <p:ext uri="{BB962C8B-B14F-4D97-AF65-F5344CB8AC3E}">
        <p14:creationId xmlns:p14="http://schemas.microsoft.com/office/powerpoint/2010/main" val="3524278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Estate Planning: 101</a:t>
            </a:r>
          </a:p>
        </p:txBody>
      </p:sp>
      <p:sp>
        <p:nvSpPr>
          <p:cNvPr id="3" name="Subtitle 2"/>
          <p:cNvSpPr>
            <a:spLocks noGrp="1"/>
          </p:cNvSpPr>
          <p:nvPr>
            <p:ph type="subTitle" idx="1"/>
          </p:nvPr>
        </p:nvSpPr>
        <p:spPr/>
        <p:txBody>
          <a:bodyPr>
            <a:normAutofit/>
          </a:bodyPr>
          <a:lstStyle/>
          <a:p>
            <a:r>
              <a:rPr lang="en-US" dirty="0"/>
              <a:t>February 11, 2020</a:t>
            </a:r>
          </a:p>
          <a:p>
            <a:r>
              <a:rPr lang="en-US" dirty="0"/>
              <a:t>R. Dyan Zimmerman</a:t>
            </a:r>
          </a:p>
        </p:txBody>
      </p:sp>
    </p:spTree>
    <p:extLst>
      <p:ext uri="{BB962C8B-B14F-4D97-AF65-F5344CB8AC3E}">
        <p14:creationId xmlns:p14="http://schemas.microsoft.com/office/powerpoint/2010/main" val="579546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77334" y="609600"/>
            <a:ext cx="3843375" cy="5175624"/>
          </a:xfrm>
        </p:spPr>
        <p:txBody>
          <a:bodyPr anchor="ctr">
            <a:normAutofit/>
          </a:bodyPr>
          <a:lstStyle/>
          <a:p>
            <a:r>
              <a:rPr lang="en-US">
                <a:solidFill>
                  <a:schemeClr val="tx1">
                    <a:lumMod val="85000"/>
                    <a:lumOff val="15000"/>
                  </a:schemeClr>
                </a:solidFill>
              </a:rPr>
              <a:t>Incapacity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116084" y="609601"/>
            <a:ext cx="5511296" cy="5175624"/>
          </a:xfrm>
        </p:spPr>
        <p:txBody>
          <a:bodyPr anchor="ctr">
            <a:normAutofit/>
          </a:bodyPr>
          <a:lstStyle/>
          <a:p>
            <a:r>
              <a:rPr lang="en-US">
                <a:solidFill>
                  <a:srgbClr val="FFFFFF"/>
                </a:solidFill>
              </a:rPr>
              <a:t>Default Plan for Incapacity</a:t>
            </a:r>
          </a:p>
          <a:p>
            <a:pPr lvl="1"/>
            <a:r>
              <a:rPr lang="en-US">
                <a:solidFill>
                  <a:srgbClr val="FFFFFF"/>
                </a:solidFill>
              </a:rPr>
              <a:t>Guardianship – personal care decisions (placement, medical care, etc)</a:t>
            </a:r>
          </a:p>
          <a:p>
            <a:pPr lvl="1"/>
            <a:r>
              <a:rPr lang="en-US">
                <a:solidFill>
                  <a:srgbClr val="FFFFFF"/>
                </a:solidFill>
              </a:rPr>
              <a:t>Conservatorship – financial care decisions (how should funds be expended)</a:t>
            </a:r>
          </a:p>
        </p:txBody>
      </p:sp>
    </p:spTree>
    <p:extLst>
      <p:ext uri="{BB962C8B-B14F-4D97-AF65-F5344CB8AC3E}">
        <p14:creationId xmlns:p14="http://schemas.microsoft.com/office/powerpoint/2010/main" val="160805320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Guardianship/Conservatorship			</a:t>
            </a:r>
          </a:p>
        </p:txBody>
      </p:sp>
      <p:sp>
        <p:nvSpPr>
          <p:cNvPr id="3" name="Content Placeholder 2"/>
          <p:cNvSpPr>
            <a:spLocks noGrp="1"/>
          </p:cNvSpPr>
          <p:nvPr>
            <p:ph idx="1"/>
          </p:nvPr>
        </p:nvSpPr>
        <p:spPr/>
        <p:txBody>
          <a:bodyPr/>
          <a:lstStyle/>
          <a:p>
            <a:r>
              <a:rPr lang="en-US" dirty="0"/>
              <a:t>Pros</a:t>
            </a:r>
          </a:p>
          <a:p>
            <a:pPr lvl="1"/>
            <a:r>
              <a:rPr lang="en-US" dirty="0"/>
              <a:t>Court oversight</a:t>
            </a:r>
          </a:p>
          <a:p>
            <a:pPr lvl="1"/>
            <a:r>
              <a:rPr lang="en-US" dirty="0"/>
              <a:t>Good forum for disputes</a:t>
            </a:r>
          </a:p>
          <a:p>
            <a:pPr lvl="1"/>
            <a:r>
              <a:rPr lang="en-US" dirty="0"/>
              <a:t>Sometimes despite estate planning, we end up in Court anyway</a:t>
            </a:r>
          </a:p>
          <a:p>
            <a:r>
              <a:rPr lang="en-US" dirty="0"/>
              <a:t>Cons</a:t>
            </a:r>
          </a:p>
          <a:p>
            <a:pPr lvl="1"/>
            <a:r>
              <a:rPr lang="en-US" dirty="0"/>
              <a:t>Expensive</a:t>
            </a:r>
          </a:p>
          <a:p>
            <a:pPr lvl="1"/>
            <a:r>
              <a:rPr lang="en-US" dirty="0"/>
              <a:t>Public</a:t>
            </a:r>
          </a:p>
          <a:p>
            <a:pPr lvl="1"/>
            <a:r>
              <a:rPr lang="en-US" dirty="0"/>
              <a:t>If assets, an ongoing expense</a:t>
            </a:r>
          </a:p>
        </p:txBody>
      </p:sp>
    </p:spTree>
    <p:extLst>
      <p:ext uri="{BB962C8B-B14F-4D97-AF65-F5344CB8AC3E}">
        <p14:creationId xmlns:p14="http://schemas.microsoft.com/office/powerpoint/2010/main" val="2730237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US" sz="1800"/>
              <a:t>How to avoid a Guardianship/Conservatorship		</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500F818-5356-4E19-9D39-6183965D08F9}"/>
              </a:ext>
            </a:extLst>
          </p:cNvPr>
          <p:cNvGraphicFramePr>
            <a:graphicFrameLocks noGrp="1"/>
          </p:cNvGraphicFramePr>
          <p:nvPr>
            <p:ph idx="1"/>
            <p:extLst>
              <p:ext uri="{D42A27DB-BD31-4B8C-83A1-F6EECF244321}">
                <p14:modId xmlns:p14="http://schemas.microsoft.com/office/powerpoint/2010/main" val="233949233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4927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anchor="ctr">
            <a:normAutofit/>
          </a:bodyPr>
          <a:lstStyle/>
          <a:p>
            <a:r>
              <a:rPr lang="en-US" dirty="0"/>
              <a:t>Durable Powers of Attorney	</a:t>
            </a:r>
          </a:p>
        </p:txBody>
      </p:sp>
      <p:sp>
        <p:nvSpPr>
          <p:cNvPr id="3" name="Content Placeholder 2"/>
          <p:cNvSpPr>
            <a:spLocks noGrp="1"/>
          </p:cNvSpPr>
          <p:nvPr>
            <p:ph idx="1"/>
          </p:nvPr>
        </p:nvSpPr>
        <p:spPr>
          <a:xfrm>
            <a:off x="4654295" y="816638"/>
            <a:ext cx="4619706" cy="5224724"/>
          </a:xfrm>
        </p:spPr>
        <p:txBody>
          <a:bodyPr anchor="ctr">
            <a:normAutofit/>
          </a:bodyPr>
          <a:lstStyle/>
          <a:p>
            <a:r>
              <a:rPr lang="en-US" dirty="0"/>
              <a:t>Choice of Attorney-in-Fact</a:t>
            </a:r>
          </a:p>
          <a:p>
            <a:r>
              <a:rPr lang="en-US" dirty="0"/>
              <a:t>Two main types: </a:t>
            </a:r>
          </a:p>
          <a:p>
            <a:pPr lvl="1"/>
            <a:r>
              <a:rPr lang="en-US" dirty="0"/>
              <a:t>General/Financial/Business </a:t>
            </a:r>
          </a:p>
          <a:p>
            <a:pPr lvl="1"/>
            <a:r>
              <a:rPr lang="en-US" dirty="0"/>
              <a:t>Health Care</a:t>
            </a:r>
          </a:p>
          <a:p>
            <a:r>
              <a:rPr lang="en-US" dirty="0"/>
              <a:t>Person signing controls what powers are given to agent</a:t>
            </a:r>
          </a:p>
          <a:p>
            <a:pPr lvl="1"/>
            <a:r>
              <a:rPr lang="en-US" dirty="0"/>
              <a:t>Do business with banks</a:t>
            </a:r>
          </a:p>
          <a:p>
            <a:pPr lvl="1"/>
            <a:r>
              <a:rPr lang="en-US" dirty="0"/>
              <a:t>Gifting</a:t>
            </a:r>
          </a:p>
          <a:p>
            <a:pPr lvl="1"/>
            <a:r>
              <a:rPr lang="en-US" dirty="0"/>
              <a:t>Sign trust agreements</a:t>
            </a:r>
          </a:p>
          <a:p>
            <a:pPr lvl="1"/>
            <a:r>
              <a:rPr lang="en-US" dirty="0"/>
              <a:t>Change mailing address</a:t>
            </a:r>
          </a:p>
          <a:p>
            <a:pPr lvl="1"/>
            <a:r>
              <a:rPr lang="en-US" dirty="0"/>
              <a:t>End of Life Care/Burial</a:t>
            </a:r>
          </a:p>
          <a:p>
            <a:pPr lvl="1"/>
            <a:r>
              <a:rPr lang="en-US" dirty="0"/>
              <a:t>If certain powers not included, not granted</a:t>
            </a:r>
          </a:p>
        </p:txBody>
      </p:sp>
    </p:spTree>
    <p:extLst>
      <p:ext uri="{BB962C8B-B14F-4D97-AF65-F5344CB8AC3E}">
        <p14:creationId xmlns:p14="http://schemas.microsoft.com/office/powerpoint/2010/main" val="3158577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Durable Powers of Attorney	</a:t>
            </a:r>
          </a:p>
        </p:txBody>
      </p:sp>
      <p:sp>
        <p:nvSpPr>
          <p:cNvPr id="3" name="Content Placeholder 2"/>
          <p:cNvSpPr>
            <a:spLocks noGrp="1"/>
          </p:cNvSpPr>
          <p:nvPr>
            <p:ph idx="1"/>
          </p:nvPr>
        </p:nvSpPr>
        <p:spPr/>
        <p:txBody>
          <a:bodyPr/>
          <a:lstStyle/>
          <a:p>
            <a:r>
              <a:rPr lang="en-US" dirty="0"/>
              <a:t>Durable Powers of Attorney are considered “must have” estate planning documents, and are arguably one of the most important documents a person can have. </a:t>
            </a:r>
          </a:p>
          <a:p>
            <a:endParaRPr lang="en-US" dirty="0"/>
          </a:p>
          <a:p>
            <a:r>
              <a:rPr lang="en-US" dirty="0"/>
              <a:t>DPOAs are good during life (not after) in times that you cannot make decisions for yourself. </a:t>
            </a:r>
          </a:p>
          <a:p>
            <a:r>
              <a:rPr lang="en-US" dirty="0"/>
              <a:t>Financial DPOA can be effective the day you sign, or at a later date, if a doctor declares a person to be incapacited. </a:t>
            </a:r>
          </a:p>
        </p:txBody>
      </p:sp>
    </p:spTree>
    <p:extLst>
      <p:ext uri="{BB962C8B-B14F-4D97-AF65-F5344CB8AC3E}">
        <p14:creationId xmlns:p14="http://schemas.microsoft.com/office/powerpoint/2010/main" val="1962903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anchor="ctr">
            <a:normAutofit/>
          </a:bodyPr>
          <a:lstStyle/>
          <a:p>
            <a:r>
              <a:rPr lang="en-US" dirty="0"/>
              <a:t>Trust Agreement	</a:t>
            </a:r>
          </a:p>
        </p:txBody>
      </p:sp>
      <p:sp>
        <p:nvSpPr>
          <p:cNvPr id="3" name="Content Placeholder 2"/>
          <p:cNvSpPr>
            <a:spLocks noGrp="1"/>
          </p:cNvSpPr>
          <p:nvPr>
            <p:ph idx="1"/>
          </p:nvPr>
        </p:nvSpPr>
        <p:spPr>
          <a:xfrm>
            <a:off x="4654295" y="816638"/>
            <a:ext cx="4619706" cy="5224724"/>
          </a:xfrm>
        </p:spPr>
        <p:txBody>
          <a:bodyPr anchor="ctr">
            <a:normAutofit/>
          </a:bodyPr>
          <a:lstStyle/>
          <a:p>
            <a:r>
              <a:rPr lang="en-US" dirty="0"/>
              <a:t>In addition to being a tool to distribute one’s assets at death, a Trust can house assets during life, with a Trustee to manage the assets, similar to a DPOA</a:t>
            </a:r>
          </a:p>
        </p:txBody>
      </p:sp>
    </p:spTree>
    <p:extLst>
      <p:ext uri="{BB962C8B-B14F-4D97-AF65-F5344CB8AC3E}">
        <p14:creationId xmlns:p14="http://schemas.microsoft.com/office/powerpoint/2010/main" val="2689283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77334" y="609600"/>
            <a:ext cx="3843375" cy="5175624"/>
          </a:xfrm>
        </p:spPr>
        <p:txBody>
          <a:bodyPr anchor="ctr">
            <a:normAutofit/>
          </a:bodyPr>
          <a:lstStyle/>
          <a:p>
            <a:r>
              <a:rPr lang="en-US">
                <a:solidFill>
                  <a:schemeClr val="tx1">
                    <a:lumMod val="85000"/>
                    <a:lumOff val="15000"/>
                  </a:schemeClr>
                </a:solidFill>
              </a:rPr>
              <a:t>Death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116084" y="609601"/>
            <a:ext cx="5511296" cy="5175624"/>
          </a:xfrm>
        </p:spPr>
        <p:txBody>
          <a:bodyPr anchor="ctr">
            <a:normAutofit/>
          </a:bodyPr>
          <a:lstStyle/>
          <a:p>
            <a:r>
              <a:rPr lang="en-US">
                <a:solidFill>
                  <a:srgbClr val="FFFFFF"/>
                </a:solidFill>
              </a:rPr>
              <a:t>Default Estate Plan</a:t>
            </a:r>
          </a:p>
          <a:p>
            <a:pPr lvl="1"/>
            <a:r>
              <a:rPr lang="en-US">
                <a:solidFill>
                  <a:srgbClr val="FFFFFF"/>
                </a:solidFill>
              </a:rPr>
              <a:t>Right of Sepulcher</a:t>
            </a:r>
          </a:p>
          <a:p>
            <a:pPr lvl="1"/>
            <a:r>
              <a:rPr lang="en-US">
                <a:solidFill>
                  <a:srgbClr val="FFFFFF"/>
                </a:solidFill>
              </a:rPr>
              <a:t>Personal Representative/Executor</a:t>
            </a:r>
          </a:p>
          <a:p>
            <a:pPr lvl="1"/>
            <a:r>
              <a:rPr lang="en-US">
                <a:solidFill>
                  <a:srgbClr val="FFFFFF"/>
                </a:solidFill>
              </a:rPr>
              <a:t>Beneficiaries/Recipients of the Estate</a:t>
            </a:r>
          </a:p>
        </p:txBody>
      </p:sp>
    </p:spTree>
    <p:extLst>
      <p:ext uri="{BB962C8B-B14F-4D97-AF65-F5344CB8AC3E}">
        <p14:creationId xmlns:p14="http://schemas.microsoft.com/office/powerpoint/2010/main" val="263318560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US" sz="4400"/>
              <a:t>Right of Sepulcher</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582A5C3-93D3-45F4-B75E-B4AC85B8D71F}"/>
              </a:ext>
            </a:extLst>
          </p:cNvPr>
          <p:cNvGraphicFramePr>
            <a:graphicFrameLocks noGrp="1"/>
          </p:cNvGraphicFramePr>
          <p:nvPr>
            <p:ph idx="1"/>
            <p:extLst>
              <p:ext uri="{D42A27DB-BD31-4B8C-83A1-F6EECF244321}">
                <p14:modId xmlns:p14="http://schemas.microsoft.com/office/powerpoint/2010/main" val="34537578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3532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US" sz="3700"/>
              <a:t>Personal Representative</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DBB09F8-DF4D-408C-929B-782751BCF2A6}"/>
              </a:ext>
            </a:extLst>
          </p:cNvPr>
          <p:cNvGraphicFramePr>
            <a:graphicFrameLocks noGrp="1"/>
          </p:cNvGraphicFramePr>
          <p:nvPr>
            <p:ph idx="1"/>
            <p:extLst>
              <p:ext uri="{D42A27DB-BD31-4B8C-83A1-F6EECF244321}">
                <p14:modId xmlns:p14="http://schemas.microsoft.com/office/powerpoint/2010/main" val="229771595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3461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US" sz="4400"/>
              <a:t>Beneficiaries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48A26BC-0650-4A41-8950-91036F438F83}"/>
              </a:ext>
            </a:extLst>
          </p:cNvPr>
          <p:cNvGraphicFramePr>
            <a:graphicFrameLocks noGrp="1"/>
          </p:cNvGraphicFramePr>
          <p:nvPr>
            <p:ph idx="1"/>
            <p:extLst>
              <p:ext uri="{D42A27DB-BD31-4B8C-83A1-F6EECF244321}">
                <p14:modId xmlns:p14="http://schemas.microsoft.com/office/powerpoint/2010/main" val="123271957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5743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needs an estate plan?</a:t>
            </a:r>
          </a:p>
        </p:txBody>
      </p:sp>
      <p:sp>
        <p:nvSpPr>
          <p:cNvPr id="3" name="Content Placeholder 2"/>
          <p:cNvSpPr>
            <a:spLocks noGrp="1"/>
          </p:cNvSpPr>
          <p:nvPr>
            <p:ph idx="1"/>
          </p:nvPr>
        </p:nvSpPr>
        <p:spPr/>
        <p:txBody>
          <a:bodyPr/>
          <a:lstStyle/>
          <a:p>
            <a:r>
              <a:rPr lang="en-US" dirty="0"/>
              <a:t>Everyone! </a:t>
            </a:r>
          </a:p>
          <a:p>
            <a:r>
              <a:rPr lang="en-US" dirty="0"/>
              <a:t>There are two things for sure in this world…..death and taxes. </a:t>
            </a:r>
          </a:p>
          <a:p>
            <a:r>
              <a:rPr lang="en-US" dirty="0"/>
              <a:t>We are all going to die sometime and if we die owning anything with our name on it, we need an estate plan. </a:t>
            </a:r>
          </a:p>
          <a:p>
            <a:r>
              <a:rPr lang="en-US" dirty="0"/>
              <a:t>Additionally, with many members of our community living longer, several individuals also are impacted with cognitive impairment, which also can be addressed with estate planning and is an extremely important element of estate planning. </a:t>
            </a:r>
          </a:p>
          <a:p>
            <a:pPr lvl="1"/>
            <a:endParaRPr lang="en-US" dirty="0"/>
          </a:p>
        </p:txBody>
      </p:sp>
    </p:spTree>
    <p:extLst>
      <p:ext uri="{BB962C8B-B14F-4D97-AF65-F5344CB8AC3E}">
        <p14:creationId xmlns:p14="http://schemas.microsoft.com/office/powerpoint/2010/main" val="385913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77334" y="609600"/>
            <a:ext cx="3843375" cy="5175624"/>
          </a:xfrm>
        </p:spPr>
        <p:txBody>
          <a:bodyPr anchor="ctr">
            <a:normAutofit/>
          </a:bodyPr>
          <a:lstStyle/>
          <a:p>
            <a:r>
              <a:rPr lang="en-US">
                <a:solidFill>
                  <a:schemeClr val="tx1">
                    <a:lumMod val="85000"/>
                    <a:lumOff val="15000"/>
                  </a:schemeClr>
                </a:solidFill>
              </a:rPr>
              <a:t>If the “Default Estate Plan” is not on point….</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116084" y="609601"/>
            <a:ext cx="5511296" cy="5175624"/>
          </a:xfrm>
        </p:spPr>
        <p:txBody>
          <a:bodyPr anchor="ctr">
            <a:normAutofit/>
          </a:bodyPr>
          <a:lstStyle/>
          <a:p>
            <a:r>
              <a:rPr lang="en-US">
                <a:solidFill>
                  <a:srgbClr val="FFFFFF"/>
                </a:solidFill>
              </a:rPr>
              <a:t>Then you need an estate plan! </a:t>
            </a:r>
          </a:p>
          <a:p>
            <a:endParaRPr lang="en-US">
              <a:solidFill>
                <a:srgbClr val="FFFFFF"/>
              </a:solidFill>
            </a:endParaRPr>
          </a:p>
          <a:p>
            <a:r>
              <a:rPr lang="en-US">
                <a:solidFill>
                  <a:srgbClr val="FFFFFF"/>
                </a:solidFill>
              </a:rPr>
              <a:t>An individual has the power to change the default estate plan at any point that he or she has capacity. </a:t>
            </a:r>
          </a:p>
        </p:txBody>
      </p:sp>
    </p:spTree>
    <p:extLst>
      <p:ext uri="{BB962C8B-B14F-4D97-AF65-F5344CB8AC3E}">
        <p14:creationId xmlns:p14="http://schemas.microsoft.com/office/powerpoint/2010/main" val="2357924276"/>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77334" y="609600"/>
            <a:ext cx="8596668" cy="1320800"/>
          </a:xfrm>
        </p:spPr>
        <p:txBody>
          <a:bodyPr>
            <a:normAutofit/>
          </a:bodyPr>
          <a:lstStyle/>
          <a:p>
            <a:r>
              <a:rPr lang="en-US"/>
              <a:t>Planning for Death	</a:t>
            </a:r>
            <a:endParaRPr lang="en-US" dirty="0"/>
          </a:p>
        </p:txBody>
      </p:sp>
      <p:sp>
        <p:nvSpPr>
          <p:cNvPr id="3" name="Content Placeholder 2"/>
          <p:cNvSpPr>
            <a:spLocks noGrp="1"/>
          </p:cNvSpPr>
          <p:nvPr>
            <p:ph idx="1"/>
          </p:nvPr>
        </p:nvSpPr>
        <p:spPr>
          <a:xfrm>
            <a:off x="677334" y="2160589"/>
            <a:ext cx="8596668" cy="3880773"/>
          </a:xfrm>
        </p:spPr>
        <p:txBody>
          <a:bodyPr>
            <a:normAutofit/>
          </a:bodyPr>
          <a:lstStyle/>
          <a:p>
            <a:r>
              <a:rPr lang="en-US" dirty="0"/>
              <a:t>Trust Agreement</a:t>
            </a:r>
          </a:p>
          <a:p>
            <a:r>
              <a:rPr lang="en-US" dirty="0"/>
              <a:t>Last Will and Testament</a:t>
            </a:r>
          </a:p>
          <a:p>
            <a:r>
              <a:rPr lang="en-US" dirty="0"/>
              <a:t>Deeds</a:t>
            </a:r>
          </a:p>
          <a:p>
            <a:r>
              <a:rPr lang="en-US" dirty="0"/>
              <a:t>Gift Affidavit</a:t>
            </a:r>
          </a:p>
          <a:p>
            <a:r>
              <a:rPr lang="en-US" dirty="0"/>
              <a:t>Transfer of Corporate assets, Notes, etc. </a:t>
            </a:r>
          </a:p>
          <a:p>
            <a:r>
              <a:rPr lang="en-US" dirty="0"/>
              <a:t>Beneficiary Designations</a:t>
            </a:r>
          </a:p>
        </p:txBody>
      </p:sp>
    </p:spTree>
    <p:extLst>
      <p:ext uri="{BB962C8B-B14F-4D97-AF65-F5344CB8AC3E}">
        <p14:creationId xmlns:p14="http://schemas.microsoft.com/office/powerpoint/2010/main" val="2545791234"/>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US" sz="4400"/>
              <a:t>Trust Agreement</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045B84B-428D-4CB3-9167-E7B15D46E122}"/>
              </a:ext>
            </a:extLst>
          </p:cNvPr>
          <p:cNvGraphicFramePr>
            <a:graphicFrameLocks noGrp="1"/>
          </p:cNvGraphicFramePr>
          <p:nvPr>
            <p:ph idx="1"/>
            <p:extLst>
              <p:ext uri="{D42A27DB-BD31-4B8C-83A1-F6EECF244321}">
                <p14:modId xmlns:p14="http://schemas.microsoft.com/office/powerpoint/2010/main" val="366695221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3236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US" sz="4400"/>
              <a:t>Last Will and Testament</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A498C39-8ABB-4C70-B590-2716914B350D}"/>
              </a:ext>
            </a:extLst>
          </p:cNvPr>
          <p:cNvGraphicFramePr>
            <a:graphicFrameLocks noGrp="1"/>
          </p:cNvGraphicFramePr>
          <p:nvPr>
            <p:ph idx="1"/>
            <p:extLst>
              <p:ext uri="{D42A27DB-BD31-4B8C-83A1-F6EECF244321}">
                <p14:modId xmlns:p14="http://schemas.microsoft.com/office/powerpoint/2010/main" val="301555163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2755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77334" y="609600"/>
            <a:ext cx="3843375" cy="5175624"/>
          </a:xfrm>
        </p:spPr>
        <p:txBody>
          <a:bodyPr anchor="ctr">
            <a:normAutofit/>
          </a:bodyPr>
          <a:lstStyle/>
          <a:p>
            <a:r>
              <a:rPr lang="en-US">
                <a:solidFill>
                  <a:schemeClr val="tx1">
                    <a:lumMod val="85000"/>
                    <a:lumOff val="15000"/>
                  </a:schemeClr>
                </a:solidFill>
              </a:rPr>
              <a:t>Deeds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116084" y="609601"/>
            <a:ext cx="5511296" cy="5175624"/>
          </a:xfrm>
        </p:spPr>
        <p:txBody>
          <a:bodyPr anchor="ctr">
            <a:normAutofit/>
          </a:bodyPr>
          <a:lstStyle/>
          <a:p>
            <a:r>
              <a:rPr lang="en-US">
                <a:solidFill>
                  <a:srgbClr val="FFFFFF"/>
                </a:solidFill>
              </a:rPr>
              <a:t>Plan addressing real estate</a:t>
            </a:r>
          </a:p>
          <a:p>
            <a:r>
              <a:rPr lang="en-US">
                <a:solidFill>
                  <a:srgbClr val="FFFFFF"/>
                </a:solidFill>
              </a:rPr>
              <a:t>Beneficiary Deeds</a:t>
            </a:r>
          </a:p>
          <a:p>
            <a:r>
              <a:rPr lang="en-US">
                <a:solidFill>
                  <a:srgbClr val="FFFFFF"/>
                </a:solidFill>
              </a:rPr>
              <a:t>Quit Claim Deeds (trust or joint tenancy)</a:t>
            </a:r>
          </a:p>
        </p:txBody>
      </p:sp>
    </p:spTree>
    <p:extLst>
      <p:ext uri="{BB962C8B-B14F-4D97-AF65-F5344CB8AC3E}">
        <p14:creationId xmlns:p14="http://schemas.microsoft.com/office/powerpoint/2010/main" val="3245083387"/>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US" sz="4400"/>
              <a:t>Gift Affidavit	</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7E3E586-20D6-45FE-9608-EDAA8AA34E77}"/>
              </a:ext>
            </a:extLst>
          </p:cNvPr>
          <p:cNvGraphicFramePr>
            <a:graphicFrameLocks noGrp="1"/>
          </p:cNvGraphicFramePr>
          <p:nvPr>
            <p:ph idx="1"/>
            <p:extLst>
              <p:ext uri="{D42A27DB-BD31-4B8C-83A1-F6EECF244321}">
                <p14:modId xmlns:p14="http://schemas.microsoft.com/office/powerpoint/2010/main" val="349656012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6677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anchor="ctr">
            <a:normAutofit/>
          </a:bodyPr>
          <a:lstStyle/>
          <a:p>
            <a:r>
              <a:rPr lang="en-US" dirty="0"/>
              <a:t>Additional Transfer Documents</a:t>
            </a:r>
          </a:p>
        </p:txBody>
      </p:sp>
      <p:sp>
        <p:nvSpPr>
          <p:cNvPr id="3" name="Content Placeholder 2"/>
          <p:cNvSpPr>
            <a:spLocks noGrp="1"/>
          </p:cNvSpPr>
          <p:nvPr>
            <p:ph idx="1"/>
          </p:nvPr>
        </p:nvSpPr>
        <p:spPr>
          <a:xfrm>
            <a:off x="4654295" y="816638"/>
            <a:ext cx="4619706" cy="5224724"/>
          </a:xfrm>
        </p:spPr>
        <p:txBody>
          <a:bodyPr anchor="ctr">
            <a:normAutofit/>
          </a:bodyPr>
          <a:lstStyle/>
          <a:p>
            <a:r>
              <a:rPr lang="en-US" dirty="0"/>
              <a:t>Own a business? Need to transfer!</a:t>
            </a:r>
          </a:p>
          <a:p>
            <a:r>
              <a:rPr lang="en-US" dirty="0"/>
              <a:t>Hold a promissory note? Need to transfer!</a:t>
            </a:r>
          </a:p>
          <a:p>
            <a:r>
              <a:rPr lang="en-US" dirty="0"/>
              <a:t>What about a business succession plan? How should it be structured?</a:t>
            </a:r>
          </a:p>
        </p:txBody>
      </p:sp>
    </p:spTree>
    <p:extLst>
      <p:ext uri="{BB962C8B-B14F-4D97-AF65-F5344CB8AC3E}">
        <p14:creationId xmlns:p14="http://schemas.microsoft.com/office/powerpoint/2010/main" val="1268765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77334" y="609600"/>
            <a:ext cx="8596668" cy="1320800"/>
          </a:xfrm>
        </p:spPr>
        <p:txBody>
          <a:bodyPr>
            <a:normAutofit/>
          </a:bodyPr>
          <a:lstStyle/>
          <a:p>
            <a:r>
              <a:rPr lang="en-US" dirty="0"/>
              <a:t>Beneficiary Designations	</a:t>
            </a:r>
          </a:p>
        </p:txBody>
      </p:sp>
      <p:sp>
        <p:nvSpPr>
          <p:cNvPr id="3" name="Content Placeholder 2"/>
          <p:cNvSpPr>
            <a:spLocks noGrp="1"/>
          </p:cNvSpPr>
          <p:nvPr>
            <p:ph idx="1"/>
          </p:nvPr>
        </p:nvSpPr>
        <p:spPr>
          <a:xfrm>
            <a:off x="677334" y="2160589"/>
            <a:ext cx="8596668" cy="3880773"/>
          </a:xfrm>
        </p:spPr>
        <p:txBody>
          <a:bodyPr>
            <a:normAutofit/>
          </a:bodyPr>
          <a:lstStyle/>
          <a:p>
            <a:r>
              <a:rPr lang="en-US" dirty="0"/>
              <a:t>Let’s avoid probate! </a:t>
            </a:r>
          </a:p>
          <a:p>
            <a:r>
              <a:rPr lang="en-US" dirty="0"/>
              <a:t>Essentially every asset can have a beneficiary named. </a:t>
            </a:r>
          </a:p>
          <a:p>
            <a:r>
              <a:rPr lang="en-US" dirty="0"/>
              <a:t>POD – Pay on Death</a:t>
            </a:r>
          </a:p>
          <a:p>
            <a:r>
              <a:rPr lang="en-US" dirty="0"/>
              <a:t>TOD – Transfer on Death</a:t>
            </a:r>
          </a:p>
          <a:p>
            <a:r>
              <a:rPr lang="en-US" dirty="0"/>
              <a:t>Trusts or individuals</a:t>
            </a:r>
          </a:p>
        </p:txBody>
      </p:sp>
    </p:spTree>
    <p:extLst>
      <p:ext uri="{BB962C8B-B14F-4D97-AF65-F5344CB8AC3E}">
        <p14:creationId xmlns:p14="http://schemas.microsoft.com/office/powerpoint/2010/main" val="2698898331"/>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A39615-662E-4FA9-85DD-C2200832013F}"/>
              </a:ext>
            </a:extLst>
          </p:cNvPr>
          <p:cNvSpPr>
            <a:spLocks noGrp="1"/>
          </p:cNvSpPr>
          <p:nvPr>
            <p:ph type="title"/>
          </p:nvPr>
        </p:nvSpPr>
        <p:spPr>
          <a:xfrm>
            <a:off x="652481" y="1382486"/>
            <a:ext cx="3547581" cy="4093028"/>
          </a:xfrm>
        </p:spPr>
        <p:txBody>
          <a:bodyPr anchor="ctr">
            <a:normAutofit/>
          </a:bodyPr>
          <a:lstStyle/>
          <a:p>
            <a:r>
              <a:rPr lang="en-US" sz="2400"/>
              <a:t>Intake Forms/Questionnaires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941C1A4-5302-4320-9D3E-1071D1FF03C2}"/>
              </a:ext>
            </a:extLst>
          </p:cNvPr>
          <p:cNvGraphicFramePr>
            <a:graphicFrameLocks noGrp="1"/>
          </p:cNvGraphicFramePr>
          <p:nvPr>
            <p:ph idx="1"/>
            <p:extLst>
              <p:ext uri="{D42A27DB-BD31-4B8C-83A1-F6EECF244321}">
                <p14:modId xmlns:p14="http://schemas.microsoft.com/office/powerpoint/2010/main" val="73285778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4752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77334" y="609600"/>
            <a:ext cx="3843375" cy="5175624"/>
          </a:xfrm>
        </p:spPr>
        <p:txBody>
          <a:bodyPr anchor="ctr">
            <a:normAutofit/>
          </a:bodyPr>
          <a:lstStyle/>
          <a:p>
            <a:r>
              <a:rPr lang="en-US">
                <a:solidFill>
                  <a:schemeClr val="tx1">
                    <a:lumMod val="85000"/>
                    <a:lumOff val="15000"/>
                  </a:schemeClr>
                </a:solidFill>
              </a:rPr>
              <a:t>Questions?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116084" y="609601"/>
            <a:ext cx="5511296" cy="5175624"/>
          </a:xfrm>
        </p:spPr>
        <p:txBody>
          <a:bodyPr anchor="ctr">
            <a:normAutofit/>
          </a:bodyPr>
          <a:lstStyle/>
          <a:p>
            <a:r>
              <a:rPr lang="en-US">
                <a:solidFill>
                  <a:srgbClr val="FFFFFF"/>
                </a:solidFill>
              </a:rPr>
              <a:t>How can I help? </a:t>
            </a:r>
          </a:p>
          <a:p>
            <a:endParaRPr lang="en-US">
              <a:solidFill>
                <a:srgbClr val="FFFFFF"/>
              </a:solidFill>
            </a:endParaRPr>
          </a:p>
          <a:p>
            <a:r>
              <a:rPr lang="en-US">
                <a:solidFill>
                  <a:srgbClr val="FFFFFF"/>
                </a:solidFill>
              </a:rPr>
              <a:t>Please feel free to contact me for assistance. </a:t>
            </a:r>
          </a:p>
          <a:p>
            <a:r>
              <a:rPr lang="en-US">
                <a:solidFill>
                  <a:srgbClr val="FFFFFF"/>
                </a:solidFill>
              </a:rPr>
              <a:t>Dyan Zimmerman, Oswald Roam &amp; Rew LLC</a:t>
            </a:r>
          </a:p>
          <a:p>
            <a:r>
              <a:rPr lang="en-US">
                <a:solidFill>
                  <a:srgbClr val="FFFFFF"/>
                </a:solidFill>
              </a:rPr>
              <a:t>816-229-8121</a:t>
            </a:r>
          </a:p>
        </p:txBody>
      </p:sp>
    </p:spTree>
    <p:extLst>
      <p:ext uri="{BB962C8B-B14F-4D97-AF65-F5344CB8AC3E}">
        <p14:creationId xmlns:p14="http://schemas.microsoft.com/office/powerpoint/2010/main" val="49112979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US" sz="4400"/>
              <a:t>What is a Paralegal’s Role?	</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D91F49C-7D8A-416C-87D0-2C987EB5FFB6}"/>
              </a:ext>
            </a:extLst>
          </p:cNvPr>
          <p:cNvGraphicFramePr>
            <a:graphicFrameLocks noGrp="1"/>
          </p:cNvGraphicFramePr>
          <p:nvPr>
            <p:ph idx="1"/>
            <p:extLst>
              <p:ext uri="{D42A27DB-BD31-4B8C-83A1-F6EECF244321}">
                <p14:modId xmlns:p14="http://schemas.microsoft.com/office/powerpoint/2010/main" val="385482536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6468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Paralegal	</a:t>
            </a:r>
          </a:p>
        </p:txBody>
      </p:sp>
      <p:sp>
        <p:nvSpPr>
          <p:cNvPr id="3" name="Content Placeholder 2"/>
          <p:cNvSpPr>
            <a:spLocks noGrp="1"/>
          </p:cNvSpPr>
          <p:nvPr>
            <p:ph idx="1"/>
          </p:nvPr>
        </p:nvSpPr>
        <p:spPr/>
        <p:txBody>
          <a:bodyPr/>
          <a:lstStyle/>
          <a:p>
            <a:r>
              <a:rPr lang="en-US" dirty="0"/>
              <a:t>Why are the duties of the estate planning paralegal so important to the process?</a:t>
            </a:r>
          </a:p>
        </p:txBody>
      </p:sp>
    </p:spTree>
    <p:extLst>
      <p:ext uri="{BB962C8B-B14F-4D97-AF65-F5344CB8AC3E}">
        <p14:creationId xmlns:p14="http://schemas.microsoft.com/office/powerpoint/2010/main" val="272211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77334" y="609600"/>
            <a:ext cx="3843375" cy="5175624"/>
          </a:xfrm>
        </p:spPr>
        <p:txBody>
          <a:bodyPr anchor="ctr">
            <a:normAutofit/>
          </a:bodyPr>
          <a:lstStyle/>
          <a:p>
            <a:r>
              <a:rPr lang="en-US">
                <a:solidFill>
                  <a:schemeClr val="tx1">
                    <a:lumMod val="85000"/>
                    <a:lumOff val="15000"/>
                  </a:schemeClr>
                </a:solidFill>
              </a:rPr>
              <a:t>Capacity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116084" y="609601"/>
            <a:ext cx="5511296" cy="5175624"/>
          </a:xfrm>
        </p:spPr>
        <p:txBody>
          <a:bodyPr anchor="ctr">
            <a:normAutofit/>
          </a:bodyPr>
          <a:lstStyle/>
          <a:p>
            <a:r>
              <a:rPr lang="en-US" dirty="0">
                <a:solidFill>
                  <a:srgbClr val="FFFFFF"/>
                </a:solidFill>
              </a:rPr>
              <a:t>Paralegals are important assistant in determining level of capacity. </a:t>
            </a:r>
          </a:p>
          <a:p>
            <a:r>
              <a:rPr lang="en-US" dirty="0">
                <a:solidFill>
                  <a:srgbClr val="FFFFFF"/>
                </a:solidFill>
              </a:rPr>
              <a:t>There are many standards and levels of capacity. </a:t>
            </a:r>
          </a:p>
          <a:p>
            <a:r>
              <a:rPr lang="en-US" dirty="0">
                <a:solidFill>
                  <a:srgbClr val="FFFFFF"/>
                </a:solidFill>
              </a:rPr>
              <a:t>Levels – can have the capacity to sign certain documents but not others</a:t>
            </a:r>
          </a:p>
          <a:p>
            <a:r>
              <a:rPr lang="en-US" dirty="0">
                <a:solidFill>
                  <a:srgbClr val="FFFFFF"/>
                </a:solidFill>
              </a:rPr>
              <a:t>Legal Incapacity/Legal Disability</a:t>
            </a:r>
          </a:p>
        </p:txBody>
      </p:sp>
    </p:spTree>
    <p:extLst>
      <p:ext uri="{BB962C8B-B14F-4D97-AF65-F5344CB8AC3E}">
        <p14:creationId xmlns:p14="http://schemas.microsoft.com/office/powerpoint/2010/main" val="302732732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77334" y="609600"/>
            <a:ext cx="8596668" cy="1320800"/>
          </a:xfrm>
        </p:spPr>
        <p:txBody>
          <a:bodyPr>
            <a:normAutofit/>
          </a:bodyPr>
          <a:lstStyle/>
          <a:p>
            <a:r>
              <a:rPr lang="en-US" dirty="0"/>
              <a:t>Levels of Capacity</a:t>
            </a:r>
          </a:p>
        </p:txBody>
      </p:sp>
      <p:sp>
        <p:nvSpPr>
          <p:cNvPr id="3" name="Content Placeholder 2"/>
          <p:cNvSpPr>
            <a:spLocks noGrp="1"/>
          </p:cNvSpPr>
          <p:nvPr>
            <p:ph idx="1"/>
          </p:nvPr>
        </p:nvSpPr>
        <p:spPr>
          <a:xfrm>
            <a:off x="677334" y="2160589"/>
            <a:ext cx="8596668" cy="3880773"/>
          </a:xfrm>
        </p:spPr>
        <p:txBody>
          <a:bodyPr>
            <a:normAutofit/>
          </a:bodyPr>
          <a:lstStyle/>
          <a:p>
            <a:r>
              <a:rPr lang="en-US" dirty="0"/>
              <a:t>Two main estate planning levels of capacity:	</a:t>
            </a:r>
          </a:p>
          <a:p>
            <a:pPr lvl="1"/>
            <a:r>
              <a:rPr lang="en-US" dirty="0"/>
              <a:t>Capacity to Contract</a:t>
            </a:r>
          </a:p>
          <a:p>
            <a:pPr lvl="2"/>
            <a:r>
              <a:rPr lang="en-US" dirty="0"/>
              <a:t>Must understand the nature and effect of the document proposed to be signed</a:t>
            </a:r>
          </a:p>
          <a:p>
            <a:pPr lvl="2"/>
            <a:r>
              <a:rPr lang="en-US" dirty="0"/>
              <a:t>Financial Durable Power of Attorney</a:t>
            </a:r>
          </a:p>
          <a:p>
            <a:pPr lvl="2"/>
            <a:r>
              <a:rPr lang="en-US" dirty="0"/>
              <a:t>Life Insurance Beneficiary Designations</a:t>
            </a:r>
          </a:p>
          <a:p>
            <a:pPr lvl="1"/>
            <a:r>
              <a:rPr lang="en-US" dirty="0"/>
              <a:t>Lowest Level of Capacity: Testamentary Capacity</a:t>
            </a:r>
          </a:p>
          <a:p>
            <a:pPr lvl="2"/>
            <a:r>
              <a:rPr lang="en-US" dirty="0"/>
              <a:t>know who your family members are</a:t>
            </a:r>
          </a:p>
          <a:p>
            <a:pPr lvl="2"/>
            <a:r>
              <a:rPr lang="en-US" dirty="0"/>
              <a:t>Know what assets you own</a:t>
            </a:r>
          </a:p>
          <a:p>
            <a:pPr lvl="2"/>
            <a:r>
              <a:rPr lang="en-US" dirty="0"/>
              <a:t>And know how those two intersect: i.e., know who you want to receive, or not receive, what assets</a:t>
            </a:r>
          </a:p>
          <a:p>
            <a:pPr lvl="2"/>
            <a:r>
              <a:rPr lang="en-US" dirty="0"/>
              <a:t>Applied to Wills and Trusts</a:t>
            </a:r>
          </a:p>
        </p:txBody>
      </p:sp>
    </p:spTree>
    <p:extLst>
      <p:ext uri="{BB962C8B-B14F-4D97-AF65-F5344CB8AC3E}">
        <p14:creationId xmlns:p14="http://schemas.microsoft.com/office/powerpoint/2010/main" val="336827232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677334" y="609600"/>
            <a:ext cx="8596668" cy="1320800"/>
          </a:xfrm>
        </p:spPr>
        <p:txBody>
          <a:bodyPr vert="horz" lIns="91440" tIns="45720" rIns="91440" bIns="45720" rtlCol="0" anchor="t">
            <a:normAutofit/>
          </a:bodyPr>
          <a:lstStyle/>
          <a:p>
            <a:pPr algn="l"/>
            <a:r>
              <a:rPr lang="en-US" sz="3600"/>
              <a:t>Legal Incapacity – Standard for Guardianship </a:t>
            </a:r>
          </a:p>
        </p:txBody>
      </p:sp>
      <p:sp>
        <p:nvSpPr>
          <p:cNvPr id="3" name="Content Placeholder 2"/>
          <p:cNvSpPr>
            <a:spLocks noGrp="1"/>
          </p:cNvSpPr>
          <p:nvPr>
            <p:ph type="subTitle" idx="1"/>
          </p:nvPr>
        </p:nvSpPr>
        <p:spPr>
          <a:xfrm>
            <a:off x="677334" y="2160589"/>
            <a:ext cx="8596668" cy="3880773"/>
          </a:xfrm>
        </p:spPr>
        <p:txBody>
          <a:bodyPr vert="horz" lIns="91440" tIns="45720" rIns="91440" bIns="45720" rtlCol="0">
            <a:normAutofit/>
          </a:bodyPr>
          <a:lstStyle/>
          <a:p>
            <a:pPr algn="l">
              <a:buFont typeface="Wingdings 3" charset="2"/>
              <a:buChar char=""/>
            </a:pPr>
            <a:r>
              <a:rPr lang="en-US" b="1">
                <a:solidFill>
                  <a:schemeClr val="tx1">
                    <a:lumMod val="75000"/>
                    <a:lumOff val="25000"/>
                  </a:schemeClr>
                </a:solidFill>
              </a:rPr>
              <a:t>“Incapacitated person”</a:t>
            </a:r>
            <a:r>
              <a:rPr lang="en-US">
                <a:solidFill>
                  <a:schemeClr val="tx1">
                    <a:lumMod val="75000"/>
                    <a:lumOff val="25000"/>
                  </a:schemeClr>
                </a:solidFill>
              </a:rPr>
              <a:t>, one who is unable by reason of any physical, mental, or cognitive condition to receive and evaluate information or to communicate decisions to such an extent that the person, even with appropriate services and assistive technology, lacks capacity to manage the person's essential requirements for food, clothing, shelter, safety or other care such that serious physical injury, illness, or disease is likely to occur.</a:t>
            </a:r>
            <a:br>
              <a:rPr lang="en-US">
                <a:solidFill>
                  <a:schemeClr val="tx1">
                    <a:lumMod val="75000"/>
                    <a:lumOff val="25000"/>
                  </a:schemeClr>
                </a:solidFill>
              </a:rPr>
            </a:br>
            <a:br>
              <a:rPr lang="en-US">
                <a:solidFill>
                  <a:schemeClr val="tx1">
                    <a:lumMod val="75000"/>
                    <a:lumOff val="25000"/>
                  </a:schemeClr>
                </a:solidFill>
              </a:rPr>
            </a:br>
            <a:r>
              <a:rPr lang="en-US">
                <a:solidFill>
                  <a:schemeClr val="tx1">
                    <a:lumMod val="75000"/>
                    <a:lumOff val="25000"/>
                  </a:schemeClr>
                </a:solidFill>
              </a:rPr>
              <a:t>Mo. Ann. Stat. § 475.010 (West)</a:t>
            </a:r>
          </a:p>
          <a:p>
            <a:pPr algn="l">
              <a:buFont typeface="Wingdings 3" charset="2"/>
              <a:buChar char=""/>
            </a:pPr>
            <a:r>
              <a:rPr lang="en-US">
                <a:solidFill>
                  <a:schemeClr val="tx1">
                    <a:lumMod val="75000"/>
                    <a:lumOff val="25000"/>
                  </a:schemeClr>
                </a:solidFill>
              </a:rPr>
              <a:t>Standard is Clear and Convincing Evidence – Must have a medical letter or doctor testify that a person meets this definition to have a guardianship</a:t>
            </a:r>
          </a:p>
          <a:p>
            <a:pPr algn="l">
              <a:buFont typeface="Wingdings 3" charset="2"/>
              <a:buChar char=""/>
            </a:pPr>
            <a:endParaRPr lang="en-US">
              <a:solidFill>
                <a:schemeClr val="tx1">
                  <a:lumMod val="75000"/>
                  <a:lumOff val="25000"/>
                </a:schemeClr>
              </a:solidFill>
            </a:endParaRPr>
          </a:p>
        </p:txBody>
      </p:sp>
    </p:spTree>
    <p:extLst>
      <p:ext uri="{BB962C8B-B14F-4D97-AF65-F5344CB8AC3E}">
        <p14:creationId xmlns:p14="http://schemas.microsoft.com/office/powerpoint/2010/main" val="21887281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77334" y="609600"/>
            <a:ext cx="8596668" cy="1320800"/>
          </a:xfrm>
        </p:spPr>
        <p:txBody>
          <a:bodyPr>
            <a:normAutofit/>
          </a:bodyPr>
          <a:lstStyle/>
          <a:p>
            <a:r>
              <a:rPr lang="en-US" dirty="0"/>
              <a:t>Legal Disability – Standard for Conservatorship	</a:t>
            </a:r>
          </a:p>
        </p:txBody>
      </p:sp>
      <p:sp>
        <p:nvSpPr>
          <p:cNvPr id="3" name="Content Placeholder 2"/>
          <p:cNvSpPr>
            <a:spLocks noGrp="1"/>
          </p:cNvSpPr>
          <p:nvPr>
            <p:ph idx="1"/>
          </p:nvPr>
        </p:nvSpPr>
        <p:spPr>
          <a:xfrm>
            <a:off x="677334" y="2160589"/>
            <a:ext cx="8596668" cy="3880773"/>
          </a:xfrm>
        </p:spPr>
        <p:txBody>
          <a:bodyPr>
            <a:normAutofit/>
          </a:bodyPr>
          <a:lstStyle/>
          <a:p>
            <a:endParaRPr lang="en-US" dirty="0"/>
          </a:p>
          <a:p>
            <a:r>
              <a:rPr lang="en-US" dirty="0"/>
              <a:t> </a:t>
            </a:r>
            <a:r>
              <a:rPr lang="en-US" b="1" dirty="0"/>
              <a:t>“Disabled”</a:t>
            </a:r>
            <a:r>
              <a:rPr lang="en-US" dirty="0"/>
              <a:t> or </a:t>
            </a:r>
            <a:r>
              <a:rPr lang="en-US" b="1" dirty="0"/>
              <a:t>“disabled person”</a:t>
            </a:r>
            <a:r>
              <a:rPr lang="en-US" dirty="0"/>
              <a:t>, one who is:</a:t>
            </a:r>
          </a:p>
          <a:p>
            <a:r>
              <a:rPr lang="en-US" dirty="0"/>
              <a:t> Unable by reason of any physical, mental, or cognitive condition to receive and evaluate information or to communicate decisions to such an extent that the person lacks ability to manage the person's financial resources</a:t>
            </a:r>
          </a:p>
          <a:p>
            <a:br>
              <a:rPr lang="en-US" dirty="0"/>
            </a:br>
            <a:br>
              <a:rPr lang="en-US" dirty="0"/>
            </a:br>
            <a:r>
              <a:rPr lang="en-US" dirty="0"/>
              <a:t>Mo. Ann. Stat. § 475.010 (West)</a:t>
            </a:r>
          </a:p>
          <a:p>
            <a:endParaRPr lang="en-US" dirty="0"/>
          </a:p>
          <a:p>
            <a:r>
              <a:rPr lang="en-US" dirty="0"/>
              <a:t>Definition used to determine if a Conservatorship is necessary for someone. </a:t>
            </a:r>
          </a:p>
          <a:p>
            <a:endParaRPr lang="en-US" dirty="0"/>
          </a:p>
        </p:txBody>
      </p:sp>
    </p:spTree>
    <p:extLst>
      <p:ext uri="{BB962C8B-B14F-4D97-AF65-F5344CB8AC3E}">
        <p14:creationId xmlns:p14="http://schemas.microsoft.com/office/powerpoint/2010/main" val="414994406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8" name="Straight Connector 17">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9" name="Isosceles Triangle 18">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77334" y="609600"/>
            <a:ext cx="8596668" cy="1320800"/>
          </a:xfrm>
        </p:spPr>
        <p:txBody>
          <a:bodyPr>
            <a:normAutofit/>
          </a:bodyPr>
          <a:lstStyle/>
          <a:p>
            <a:r>
              <a:rPr lang="en-US">
                <a:solidFill>
                  <a:srgbClr val="FFFFFF"/>
                </a:solidFill>
              </a:rPr>
              <a:t>Incapacity vs Death		</a:t>
            </a:r>
          </a:p>
        </p:txBody>
      </p:sp>
      <p:sp>
        <p:nvSpPr>
          <p:cNvPr id="3" name="Content Placeholder 2"/>
          <p:cNvSpPr>
            <a:spLocks noGrp="1"/>
          </p:cNvSpPr>
          <p:nvPr>
            <p:ph idx="1"/>
          </p:nvPr>
        </p:nvSpPr>
        <p:spPr>
          <a:xfrm>
            <a:off x="677334" y="2160589"/>
            <a:ext cx="8596668" cy="3880773"/>
          </a:xfrm>
        </p:spPr>
        <p:txBody>
          <a:bodyPr>
            <a:normAutofit/>
          </a:bodyPr>
          <a:lstStyle/>
          <a:p>
            <a:r>
              <a:rPr lang="en-US">
                <a:solidFill>
                  <a:srgbClr val="FFFFFF"/>
                </a:solidFill>
              </a:rPr>
              <a:t>A good estate plan addresses a plan for both:</a:t>
            </a:r>
          </a:p>
          <a:p>
            <a:pPr lvl="1"/>
            <a:r>
              <a:rPr lang="en-US">
                <a:solidFill>
                  <a:srgbClr val="FFFFFF"/>
                </a:solidFill>
              </a:rPr>
              <a:t>What is the difference?</a:t>
            </a:r>
          </a:p>
        </p:txBody>
      </p:sp>
    </p:spTree>
    <p:extLst>
      <p:ext uri="{BB962C8B-B14F-4D97-AF65-F5344CB8AC3E}">
        <p14:creationId xmlns:p14="http://schemas.microsoft.com/office/powerpoint/2010/main" val="6687914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1282</Words>
  <Application>Microsoft Office PowerPoint</Application>
  <PresentationFormat>Widescreen</PresentationFormat>
  <Paragraphs>190</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Trebuchet MS</vt:lpstr>
      <vt:lpstr>Wingdings 3</vt:lpstr>
      <vt:lpstr>Facet</vt:lpstr>
      <vt:lpstr>Estate Planning: 101</vt:lpstr>
      <vt:lpstr>Who needs an estate plan?</vt:lpstr>
      <vt:lpstr>What is a Paralegal’s Role? </vt:lpstr>
      <vt:lpstr>Importance of Paralegal </vt:lpstr>
      <vt:lpstr>Capacity </vt:lpstr>
      <vt:lpstr>Levels of Capacity</vt:lpstr>
      <vt:lpstr>Legal Incapacity – Standard for Guardianship </vt:lpstr>
      <vt:lpstr>Legal Disability – Standard for Conservatorship </vt:lpstr>
      <vt:lpstr>Incapacity vs Death  </vt:lpstr>
      <vt:lpstr>Incapacity </vt:lpstr>
      <vt:lpstr>Guardianship/Conservatorship   </vt:lpstr>
      <vt:lpstr>How to avoid a Guardianship/Conservatorship  </vt:lpstr>
      <vt:lpstr>Durable Powers of Attorney </vt:lpstr>
      <vt:lpstr>Durable Powers of Attorney </vt:lpstr>
      <vt:lpstr>Trust Agreement </vt:lpstr>
      <vt:lpstr>Death </vt:lpstr>
      <vt:lpstr>Right of Sepulcher</vt:lpstr>
      <vt:lpstr>Personal Representative</vt:lpstr>
      <vt:lpstr>Beneficiaries</vt:lpstr>
      <vt:lpstr>If the “Default Estate Plan” is not on point….</vt:lpstr>
      <vt:lpstr>Planning for Death </vt:lpstr>
      <vt:lpstr>Trust Agreement</vt:lpstr>
      <vt:lpstr>Last Will and Testament</vt:lpstr>
      <vt:lpstr>Deeds </vt:lpstr>
      <vt:lpstr>Gift Affidavit </vt:lpstr>
      <vt:lpstr>Additional Transfer Documents</vt:lpstr>
      <vt:lpstr>Beneficiary Designations </vt:lpstr>
      <vt:lpstr>Intake Forms/Questionnaires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Estate Planning: 101</dc:title>
  <dc:creator>Dyan Zimmerman</dc:creator>
  <cp:lastModifiedBy>Dyan Zimmerman</cp:lastModifiedBy>
  <cp:revision>4</cp:revision>
  <cp:lastPrinted>2020-02-11T14:57:44Z</cp:lastPrinted>
  <dcterms:created xsi:type="dcterms:W3CDTF">2020-02-11T14:44:10Z</dcterms:created>
  <dcterms:modified xsi:type="dcterms:W3CDTF">2020-02-11T15:50:08Z</dcterms:modified>
</cp:coreProperties>
</file>